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2"/>
  </p:notesMasterIdLst>
  <p:handoutMasterIdLst>
    <p:handoutMasterId r:id="rId193"/>
  </p:handoutMasterIdLst>
  <p:sldIdLst>
    <p:sldId id="739" r:id="rId2"/>
    <p:sldId id="659" r:id="rId3"/>
    <p:sldId id="658" r:id="rId4"/>
    <p:sldId id="660" r:id="rId5"/>
    <p:sldId id="664" r:id="rId6"/>
    <p:sldId id="757" r:id="rId7"/>
    <p:sldId id="662" r:id="rId8"/>
    <p:sldId id="663" r:id="rId9"/>
    <p:sldId id="640" r:id="rId10"/>
    <p:sldId id="740" r:id="rId11"/>
    <p:sldId id="911" r:id="rId12"/>
    <p:sldId id="743" r:id="rId13"/>
    <p:sldId id="748" r:id="rId14"/>
    <p:sldId id="754" r:id="rId15"/>
    <p:sldId id="752" r:id="rId16"/>
    <p:sldId id="755" r:id="rId17"/>
    <p:sldId id="753" r:id="rId18"/>
    <p:sldId id="749" r:id="rId19"/>
    <p:sldId id="910" r:id="rId20"/>
    <p:sldId id="912" r:id="rId21"/>
    <p:sldId id="759" r:id="rId22"/>
    <p:sldId id="750" r:id="rId23"/>
    <p:sldId id="760" r:id="rId24"/>
    <p:sldId id="761" r:id="rId25"/>
    <p:sldId id="746" r:id="rId26"/>
    <p:sldId id="874" r:id="rId27"/>
    <p:sldId id="876" r:id="rId28"/>
    <p:sldId id="913" r:id="rId29"/>
    <p:sldId id="763" r:id="rId30"/>
    <p:sldId id="764" r:id="rId31"/>
    <p:sldId id="762" r:id="rId32"/>
    <p:sldId id="765" r:id="rId33"/>
    <p:sldId id="914" r:id="rId34"/>
    <p:sldId id="766" r:id="rId35"/>
    <p:sldId id="768" r:id="rId36"/>
    <p:sldId id="770" r:id="rId37"/>
    <p:sldId id="771" r:id="rId38"/>
    <p:sldId id="773" r:id="rId39"/>
    <p:sldId id="774" r:id="rId40"/>
    <p:sldId id="772" r:id="rId41"/>
    <p:sldId id="915" r:id="rId42"/>
    <p:sldId id="747" r:id="rId43"/>
    <p:sldId id="667" r:id="rId44"/>
    <p:sldId id="775" r:id="rId45"/>
    <p:sldId id="776" r:id="rId46"/>
    <p:sldId id="778" r:id="rId47"/>
    <p:sldId id="779" r:id="rId48"/>
    <p:sldId id="780" r:id="rId49"/>
    <p:sldId id="783" r:id="rId50"/>
    <p:sldId id="781" r:id="rId51"/>
    <p:sldId id="908" r:id="rId52"/>
    <p:sldId id="784" r:id="rId53"/>
    <p:sldId id="785" r:id="rId54"/>
    <p:sldId id="786" r:id="rId55"/>
    <p:sldId id="782" r:id="rId56"/>
    <p:sldId id="788" r:id="rId57"/>
    <p:sldId id="789" r:id="rId58"/>
    <p:sldId id="791" r:id="rId59"/>
    <p:sldId id="790" r:id="rId60"/>
    <p:sldId id="787" r:id="rId61"/>
    <p:sldId id="719" r:id="rId62"/>
    <p:sldId id="793" r:id="rId63"/>
    <p:sldId id="792" r:id="rId64"/>
    <p:sldId id="794" r:id="rId65"/>
    <p:sldId id="795" r:id="rId66"/>
    <p:sldId id="797" r:id="rId67"/>
    <p:sldId id="796" r:id="rId68"/>
    <p:sldId id="720" r:id="rId69"/>
    <p:sldId id="798" r:id="rId70"/>
    <p:sldId id="799" r:id="rId71"/>
    <p:sldId id="800" r:id="rId72"/>
    <p:sldId id="802" r:id="rId73"/>
    <p:sldId id="801" r:id="rId74"/>
    <p:sldId id="803" r:id="rId75"/>
    <p:sldId id="804" r:id="rId76"/>
    <p:sldId id="806" r:id="rId77"/>
    <p:sldId id="807" r:id="rId78"/>
    <p:sldId id="805" r:id="rId79"/>
    <p:sldId id="810" r:id="rId80"/>
    <p:sldId id="808" r:id="rId81"/>
    <p:sldId id="811" r:id="rId82"/>
    <p:sldId id="812" r:id="rId83"/>
    <p:sldId id="813" r:id="rId84"/>
    <p:sldId id="814" r:id="rId85"/>
    <p:sldId id="815" r:id="rId86"/>
    <p:sldId id="816" r:id="rId87"/>
    <p:sldId id="817" r:id="rId88"/>
    <p:sldId id="818" r:id="rId89"/>
    <p:sldId id="819" r:id="rId90"/>
    <p:sldId id="821" r:id="rId91"/>
    <p:sldId id="820" r:id="rId92"/>
    <p:sldId id="822" r:id="rId93"/>
    <p:sldId id="823" r:id="rId94"/>
    <p:sldId id="718" r:id="rId95"/>
    <p:sldId id="655" r:id="rId96"/>
    <p:sldId id="715" r:id="rId97"/>
    <p:sldId id="656" r:id="rId98"/>
    <p:sldId id="824" r:id="rId99"/>
    <p:sldId id="826" r:id="rId100"/>
    <p:sldId id="825" r:id="rId101"/>
    <p:sldId id="827" r:id="rId102"/>
    <p:sldId id="654" r:id="rId103"/>
    <p:sldId id="672" r:id="rId104"/>
    <p:sldId id="673" r:id="rId105"/>
    <p:sldId id="828" r:id="rId106"/>
    <p:sldId id="829" r:id="rId107"/>
    <p:sldId id="830" r:id="rId108"/>
    <p:sldId id="831" r:id="rId109"/>
    <p:sldId id="832" r:id="rId110"/>
    <p:sldId id="833" r:id="rId111"/>
    <p:sldId id="834" r:id="rId112"/>
    <p:sldId id="835" r:id="rId113"/>
    <p:sldId id="836" r:id="rId114"/>
    <p:sldId id="837" r:id="rId115"/>
    <p:sldId id="675" r:id="rId116"/>
    <p:sldId id="676" r:id="rId117"/>
    <p:sldId id="677" r:id="rId118"/>
    <p:sldId id="839" r:id="rId119"/>
    <p:sldId id="840" r:id="rId120"/>
    <p:sldId id="841" r:id="rId121"/>
    <p:sldId id="842" r:id="rId122"/>
    <p:sldId id="844" r:id="rId123"/>
    <p:sldId id="845" r:id="rId124"/>
    <p:sldId id="846" r:id="rId125"/>
    <p:sldId id="847" r:id="rId126"/>
    <p:sldId id="848" r:id="rId127"/>
    <p:sldId id="849" r:id="rId128"/>
    <p:sldId id="838" r:id="rId129"/>
    <p:sldId id="680" r:id="rId130"/>
    <p:sldId id="851" r:id="rId131"/>
    <p:sldId id="857" r:id="rId132"/>
    <p:sldId id="852" r:id="rId133"/>
    <p:sldId id="854" r:id="rId134"/>
    <p:sldId id="853" r:id="rId135"/>
    <p:sldId id="855" r:id="rId136"/>
    <p:sldId id="858" r:id="rId137"/>
    <p:sldId id="856" r:id="rId138"/>
    <p:sldId id="683" r:id="rId139"/>
    <p:sldId id="859" r:id="rId140"/>
    <p:sldId id="850" r:id="rId141"/>
    <p:sldId id="861" r:id="rId142"/>
    <p:sldId id="860" r:id="rId143"/>
    <p:sldId id="684" r:id="rId144"/>
    <p:sldId id="685" r:id="rId145"/>
    <p:sldId id="687" r:id="rId146"/>
    <p:sldId id="862" r:id="rId147"/>
    <p:sldId id="863" r:id="rId148"/>
    <p:sldId id="864" r:id="rId149"/>
    <p:sldId id="865" r:id="rId150"/>
    <p:sldId id="686" r:id="rId151"/>
    <p:sldId id="866" r:id="rId152"/>
    <p:sldId id="867" r:id="rId153"/>
    <p:sldId id="868" r:id="rId154"/>
    <p:sldId id="869" r:id="rId155"/>
    <p:sldId id="870" r:id="rId156"/>
    <p:sldId id="871" r:id="rId157"/>
    <p:sldId id="872" r:id="rId158"/>
    <p:sldId id="881" r:id="rId159"/>
    <p:sldId id="883" r:id="rId160"/>
    <p:sldId id="882" r:id="rId161"/>
    <p:sldId id="880" r:id="rId162"/>
    <p:sldId id="877" r:id="rId163"/>
    <p:sldId id="878" r:id="rId164"/>
    <p:sldId id="875" r:id="rId165"/>
    <p:sldId id="879" r:id="rId166"/>
    <p:sldId id="688" r:id="rId167"/>
    <p:sldId id="885" r:id="rId168"/>
    <p:sldId id="890" r:id="rId169"/>
    <p:sldId id="884" r:id="rId170"/>
    <p:sldId id="886" r:id="rId171"/>
    <p:sldId id="887" r:id="rId172"/>
    <p:sldId id="888" r:id="rId173"/>
    <p:sldId id="889" r:id="rId174"/>
    <p:sldId id="909" r:id="rId175"/>
    <p:sldId id="892" r:id="rId176"/>
    <p:sldId id="891" r:id="rId177"/>
    <p:sldId id="894" r:id="rId178"/>
    <p:sldId id="895" r:id="rId179"/>
    <p:sldId id="896" r:id="rId180"/>
    <p:sldId id="897" r:id="rId181"/>
    <p:sldId id="898" r:id="rId182"/>
    <p:sldId id="901" r:id="rId183"/>
    <p:sldId id="902" r:id="rId184"/>
    <p:sldId id="904" r:id="rId185"/>
    <p:sldId id="905" r:id="rId186"/>
    <p:sldId id="918" r:id="rId187"/>
    <p:sldId id="900" r:id="rId188"/>
    <p:sldId id="906" r:id="rId189"/>
    <p:sldId id="899" r:id="rId190"/>
    <p:sldId id="907" r:id="rId191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080808"/>
    <a:srgbClr val="FFC9C9"/>
    <a:srgbClr val="FF4F4F"/>
    <a:srgbClr val="F09A00"/>
    <a:srgbClr val="FFDF79"/>
    <a:srgbClr val="FA00EE"/>
    <a:srgbClr val="FFFC8F"/>
    <a:srgbClr val="AC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1326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4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notesMaster" Target="notesMasters/notesMaster1.xml"/><Relationship Id="rId19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1.wmf"/><Relationship Id="rId1" Type="http://schemas.openxmlformats.org/officeDocument/2006/relationships/image" Target="../media/image22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40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33:55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17586 17392 0,'0'0'0,"18"35"15,-1-17-15,1 35 16,17 0-16,18 17 16,71 1-1,105-106 1,-88-54-1,-88 36 1,-18-17-16,-17-1 16,17 1-16,-35-1 15,0 1-15,0 17 16,-18 17-16,1 1 16,-18 18-16,17 17 0,-17 0 15,-89 52 1,18 37-1,36 16 1,34 19 0,19-18-1</inkml:trace>
  <inkml:trace contextRef="#ctx0" brushRef="#br0" timeOffset="17492.0447">20743 11077 0,'0'0'0,"18"0"281,0 0-281,-1 0 16,1 0 0,35 0-1,-36 0-15,1 0 16,0 18-16,17-18 0,-17 0 15,-1 18-15,1-18 16,17 0 0,18 17-1,-35 1 1,-1-18 15,-17 17 79,0 1-110,0 0 15,-17-1 1,17 19-1,0 17 1,0 17 0,0-17-1,0 53 1,0-36 0,-18 1-1,18 17 1,0 0-1,0 1 1,0-19 0,0 36-1,-18-53 1,18 88 0,0-70-1,0-1 1,0-35-1,0 1 1,0-19 0,0 1-1,-17-18 173,-1 0-188,1 0 15,-1 0-15,0 18 0,1-18 16,-19 0 0,19 0-16,-1 0 0,0 0 15,1 0-15,-1 0 16,-17-18-16,0 18 16,17 0 15,0-18-16,18 1 48</inkml:trace>
  <inkml:trace contextRef="#ctx0" brushRef="#br0" timeOffset="18444.0064">21467 11395 0,'0'0'0,"0"17"62,0 1-62,0 0 16,17-1-16,-17 1 16,0 0-16,0-1 15,0 1 1,18-18-1</inkml:trace>
  <inkml:trace contextRef="#ctx0" brushRef="#br0" timeOffset="18651.9998">21572 11359 0,'0'18'31,"0"0"-15,0-1-16,0 19 15,18-19 1,-18 19 0</inkml:trace>
  <inkml:trace contextRef="#ctx0" brushRef="#br0" timeOffset="19453.0057">21766 11501 0,'0'17'31,"18"1"-31,-18 17 16,0 0-16,0 1 15,0-1 1,0 0-16,0 53 16,0-52-16,0-19 15,0 19 1,0-19 0,18-17-1,-1-17 1,1-19-1,17-34 1,18-18 0,-35 35-1,-18 35 1,17 18 15,-17 18-31,0-1 16,0 19-1,0 34 1,18 1 0,-18-36-1,18-17 1,-1-18 0,19-36-1,17-34 1,-36 35-16,18-1 15,-17 1-15,0 0 16,-18 17-16,17 18 16,-17 35-1,0-17 1,0 17-16,0 18 16,0-18-16,0 18 15,18-17 1,0-36-1</inkml:trace>
  <inkml:trace contextRef="#ctx0" brushRef="#br0" timeOffset="19633.9991">21802 11307 0,'0'0'0,"0"-18"31,17 18-15</inkml:trace>
  <inkml:trace contextRef="#ctx0" brushRef="#br0" timeOffset="20052.0009">22631 11536 0,'0'0'0,"-18"0"31,0 17-31,1-17 16,-1 18-16,1 0 15,-36 35 1,17 0-1,1 17 1,35-35 0,0 1-1,35-19 1,-17-17 0,17 0-16,1 0 15,-19 0-15,18-17 0,1-1 16,-1 0-1</inkml:trace>
  <inkml:trace contextRef="#ctx0" brushRef="#br0" timeOffset="20380">22772 11677 0,'0'0'0,"0"-18"47,-18 18-31,18-17-1,0-1 1,-17 18 0,17 18-1,-18-1 1,0 1 0,-17 17-1,17 18 1,18 0-1,0-18 1,36-17 0,34-18-1,1-35 1</inkml:trace>
  <inkml:trace contextRef="#ctx0" brushRef="#br0" timeOffset="20895.0051">22966 11695 0,'17'0'0,"-17"17"32,0 19-17,-17-1-15,17 18 16,0-18-16,0 88 15,0-17 1,0-18 0,0-17-1,0-53 1,0-36 0,0-35-1,0-123 1,0 105-1,0 1-15,0-1 16,0 18-16,17 0 16,1 18-16,17-18 15,1 18 1,17 17 0,-18 18-1,0 35 1,-35 18-1,0 0 17,-53 0-17,18-35 1,0-1 0,17-52-1</inkml:trace>
  <inkml:trace contextRef="#ctx0" brushRef="#br0" timeOffset="21196.0101">23495 11113 0,'0'0'0,"0"35"31,0-18-31,-18 36 16,18 0-16,0 18 16,-35 88-1,0-18 1,0-18 0,17-52-1,18-71 1,18-53-1,-1 18-15</inkml:trace>
  <inkml:trace contextRef="#ctx0" brushRef="#br0" timeOffset="21452.0058">23372 11501 0,'17'17'47,"1"-17"-47,-1 35 15,1-17 1,0 17-16,-1-17 16,1 17-16,-18 1 15,0-1-15,18-17 16,-18-1-16,0 1 0,0-1 16,0-34-1,17 17 1,-17-18-16,0-35 15</inkml:trace>
  <inkml:trace contextRef="#ctx0" brushRef="#br0" timeOffset="21698.0121">23601 11307 0,'0'0'0,"-18"17"78</inkml:trace>
  <inkml:trace contextRef="#ctx0" brushRef="#br0" timeOffset="22443.9996">23813 11518 0,'0'0'0,"-18"18"31,0-1-15,18 1-16,-17 17 15,17-17-15,-18 88 32,0-71-32,18 18 15,18-18 1,0-35 0,-1 0-16,-17-17 15,18-1-15,-18-17 16,18 17-16,-18-17 15,0 17-15,0-17 16,17 0-16,1 17 16,-18-17-16,17-1 15,19 19 17,-1 17-17,-17 0 1,17 35-1,-17 18 1,-18 0 0,0 0-1,0 0 1,-18-36 0,36-17-1,17-35 1,18-18-1,0-17 1,-18 17 0,0 17-1,-35 54 1,0 35 0,18 18-1,-18-36 1,0 0-1</inkml:trace>
  <inkml:trace contextRef="#ctx0" brushRef="#br0" timeOffset="23052.0021">22119 12224 0,'0'0'0,"0"17"0,0 19 15,0-1-15,0 0 16,0 36-16,0-1 16,0-17-1,-17 141 1,-1-106 0,18-35-1</inkml:trace>
  <inkml:trace contextRef="#ctx0" brushRef="#br0" timeOffset="23501.0027">22490 12541 0,'0'0'0,"-18"0"32,0 0-32,1 18 15,-19 17 1,-17 36 0,18-1-1,18 1 1,17-36-1,17-17 1,18-36-16,1 18 16,-19-35-16,19 17 15,-1-17-15,-17 0 16,-1 17-16,-17 0 16,0 1-16,-17 17 15,-1 17 1,18 1-1,0 0-15,-18 17 16,36 0 0,70-35-1,-53-17 17</inkml:trace>
  <inkml:trace contextRef="#ctx0" brushRef="#br0" timeOffset="23996.0005">22737 12594 0,'0'0'0,"-18"18"31,18-1-15,0 1-16,0 0 15,18-1 1,17 1-1,0-18 1,-17 0-16,-1-18 16,1 1-16,0-19 15,17-16 1,-17 16 0,-18 19-1,0 34 16,0 1-15,-36 52 0,19 19-1,-19-1 1,19 0 0,-19 0-1,36-17 1,-17-1-1,-18-17 1,-18 35 0,35-52-1</inkml:trace>
  <inkml:trace contextRef="#ctx0" brushRef="#br0" timeOffset="24588.0007">23036 12718 0,'18'0'31,"0"0"-15,-1 0-1,19-18 1,-1-17 0,-17-1-1,-18 19 1,-18-1-1,-17 36 1,-18 70 0,35 0-1,0-35 1,36-18 0,35-17-1,18-53 1,17-36-1,-35-17 1,0 0 0,-53 70-1,-18 36 1,18 35 0,-18 53 15,18-54-16,36-52 1</inkml:trace>
  <inkml:trace contextRef="#ctx0" brushRef="#br0" timeOffset="24875.9999">23689 12435 0,'0'0'0,"0"18"31,-18 17-16,18-17-15,-17 0 16,17-1 0,-18 1-1,36-18 1</inkml:trace>
  <inkml:trace contextRef="#ctx0" brushRef="#br0" timeOffset="25020.0011">23777 12471 0,'0'0'0,"-17"0"16,17 17-16,0 1 15,-36 35 1,1 0 0</inkml:trace>
  <inkml:trace contextRef="#ctx0" brushRef="#br0" timeOffset="32171.0024">21202 15628 0,'0'18'157,"0"-1"-157,0 1 15,0 0-15,0-1 16,0 19-1,0 69 1,0-52 0,0 0-1,18-18 1,-1-17 0,1-18-1,0 0 1,-1-35-1,1 0 1,-1-18 0,1 0-1,17 0 1,-17 0 0,0 35-1,-1 1 1,-17-1-1,0 36 1,18 35 0,-18 17-1,0 1 1,0-1 0,0-52-1,18-18 16,-18-18-15,17 1-16,18-36 16,1-18-1,17-17 1,-36 17 0,1 36-1,0 35 1,-18 53-1,0 18 1,0-36 0,0 18-16,0-36 15,17 19-15,-17-1 16,18-35 0,-36 0-1</inkml:trace>
  <inkml:trace contextRef="#ctx0" brushRef="#br0" timeOffset="32411.0084">21220 15505 0,'-71'-18'0,"53"18"15,18-18 1,-17 18-16,17-17 31,17 17-15,1 0 0,-18 17-1</inkml:trace>
  <inkml:trace contextRef="#ctx0" brushRef="#br0" timeOffset="32907.0113">21943 15628 0,'0'0'0,"-18"0"93,18 18-46,-17-18-47,-1 17 0,0 1 16,1 17-16,-1-17 15,18 17-15,-18 36 16,18-18 0,18-18-1,0-35 1,35 0 0,-18-18-16,0 1 15</inkml:trace>
  <inkml:trace contextRef="#ctx0" brushRef="#br0" timeOffset="33308.0049">22119 15804 0,'18'0'15,"-1"-17"1,19 17 0,-1-35-1,-17-1 1,-1 19 0,-17-19-1,-17 36 1,-1 0-1,-17 18 1,-1 17 0,1 36-1,0-18 1,35 17 0,0-52-16,18 0 15,-1-18 1,18-18-16,18-17 15</inkml:trace>
  <inkml:trace contextRef="#ctx0" brushRef="#br0" timeOffset="33904.0022">22454 15734 0,'0'0'0,"0"18"15,0-1-15,0 18 16,0 1 0,18 52-1,-18-18-15,0 1 31,0-18-15,0-18 0,0-52 15,0-1-15,0 0-16,0-35 15,0 18-15,0 0 16,0-53-1,0-1 1,0 54-16,0 18 16,0-1-16,18 0 15,-18 1 1,17 17-16,1-18 16,0 18-16,-1 0 15,1 0 1,-1 0-1,-17 18 1,0-1 0,-17 19-1,-18-1 1,-1-18 0</inkml:trace>
  <inkml:trace contextRef="#ctx0" brushRef="#br0" timeOffset="34283.007">22913 15205 0,'0'0'16,"0"17"0,-18 1-1,1 17-15,-1 18 16,18 0-16,-18 18 16,1-1-16,-1 1 15,0 17-15,1 18 16,17-36-1,-18-52 1,18-36 31,0 1-31,0-36-1,0 35-15</inkml:trace>
  <inkml:trace contextRef="#ctx0" brushRef="#br0" timeOffset="34493.0217">22754 15681 0,'0'0'15,"18"0"17,-1-18-17,19 18 1,17 36 15,-36 17-15,-17-1-1,0-16 1,0-19 0,0-34 15</inkml:trace>
  <inkml:trace contextRef="#ctx0" brushRef="#br0" timeOffset="34657.0217">22913 15593 0,'0'0'0,"0"-18"62</inkml:trace>
  <inkml:trace contextRef="#ctx0" brushRef="#br0" timeOffset="35292.0154">23089 15681 0,'0'0'0,"-17"18"31,17 17-31,0-17 16,0 17-16,-18 0 16,18 0-16,0 36 15,0-36 17,0-52-17,18-1 1,-1-17-1,1-1 1,0-17 0,-1 18-1,19-18 1,-19 36 0,-17 34-1,0 19 1,0 16-1,0-16 1,0-19 0,18-17-1,-1-17 1,19-19 0,-1 1-1,-17 0 1,-1 17-1,-17 36 1,0 0 0,18 34-1,-18-16 1,18-19 0,-1-17-1,-17-17 1</inkml:trace>
  <inkml:trace contextRef="#ctx0" brushRef="#br0" timeOffset="36077.0139">23777 15346 0,'0'17'62,"0"1"-46,0 0 0,0-1-16,0 19 15,0 17 1,0 35 0,0 0-1,0 0 1,0-17-1,0-18 1,0-18 0,0-17-1,18-36 1,0 0 0,-18 1-1,35-19 1,-18-17-1,36-88 1,0-70 15,-35 140-15,0 53 0,-18 1 15,0 34-16</inkml:trace>
  <inkml:trace contextRef="#ctx0" brushRef="#br0" timeOffset="37084.0059">24183 15399 0,'18'0'0,"-36"0"109,18 17-93,0-34 62,18-1-31,-1 0-16,1 18-31,-18-17 16,17 17-1,-17 17 110,-17-17-125,17 18 16,0 0-16,-18 17 15,18-17-15,-17 35 32,17 17-17,0 1 1,0-1 0,-18 1-1,18-18 1,-18-18-1,18-17 1,0 17 0,0 0-1,0-17 1,0-1 0,0-34 30</inkml:trace>
  <inkml:trace contextRef="#ctx0" brushRef="#br0" timeOffset="37644.0182">24059 15998 0,'0'0'0,"18"0"203,0 0-187,-1 0-1,1 0-15,0 0 16,-1-17 0,54 17-1,-36 0 1,-35-18 78</inkml:trace>
  <inkml:trace contextRef="#ctx0" brushRef="#br0" timeOffset="38974.0274">24218 15363 0,'0'18'94,"0"0"-79,0-1 1,-17-17-16,17 18 16,-18 0-16,-17 17 31,35-17-15,-18-1-1,36-34 48</inkml:trace>
  <inkml:trace contextRef="#ctx0" brushRef="#br0" timeOffset="51446.0027">18856 11695 0,'-18'17'140,"1"1"-62,17 0-46,0-1-1,0 1-31,0-1 16,0 1-1,-18 35-15,18-18 16,0-17-1,0 0 1,0-1 0,0 1-1,18-1 1,-18 1-16,0 0 16,0-1-1,0 1 1,0 0 31,0-36 46,17 0-93</inkml:trace>
  <inkml:trace contextRef="#ctx0" brushRef="#br0" timeOffset="54193.0402">18909 11712 0,'18'0'47,"-1"0"-16,1 0-31,-1 0 16,1 0-1,0 0 1,-1 0 0,19 0-1,-1 0 1,0 0-1,-17 0-15,17 0 16,-17 0-16,-1 0 16,1 0-1,17-17 1,-17 17 0,0 0-1,17 0 1,-17 0-1,34 0 1,-34 0 0,17 0-1,1 0 1,-19-18 0,19 18-1,-1 0 1,0 0-1,-17 0-15,17 0 16,-17 0 0,-1 0-1,1 0-15,0 0 16,17 0 0,0-18-1,0 18 1,1 0-1,-1 18 1,0-18 0,-17 0-1,0 0-15,-1 0 16,1 0 0,-1 0-16,1 0 15,0 0-15,-1 0 16,1 0-1,0 0-15,17 0 16,0 0 0,0 0-1,1 0 17,-19 0-32,19 0 31,-1 0-16,18 0 1,-36 0 0,19 0-1,-19 0 1,1 0 0,0 0-1,-1 0 1,1 0-1,0 0 1,-1 0 0,1 0-1,0 0 1,-1 0 46,-17 18 48,0-1-95,0 1 17,0 0-17,0-1 1,0 1 0,0-1-1,0 1-15,0 0 16,0-1-1,0 1 17,0 0-17,0-1 1,0 1-16,0 35 31,0-18-15,0-17-1,0-1 48,0 1-32,-17-18 79,-1 0-95,0 18-15,1-18 16,-1 0-1,0 0 1,-17 0 0,-18-18-1,18 18 1,-18 0 0,-18 18-1,54-1-15,-54-17 16,54 0-1,-19 18-15,1-18 16,-18 0 0,0 0-1,18 0 1,0 0-16,17 0 16,0 0-16,-35 0 15,18 0 1,0 0-1,0-18 1,-1 18 0,19 0-1,-19 0-15,19 0 16,-1-17-16,0 17 0,-17 0 16,18 0-1,-19-18-15,19 18 16,-19-18-1,1 18 17,0-17-17,-36-1 1,54 18 0,-54 0-1,36 0 1,-1 0-1,1 0 1,0 0 0,-18 0-1,18 0 1,-1 0 0,1 0-1,0 0 1,0 18-1,17-18 1,-17 0 0,17 0-1,0 0 1,36 0 46</inkml:trace>
  <inkml:trace contextRef="#ctx0" brushRef="#br0" timeOffset="55003.0021">18874 11942 0,'-18'0'0,"18"-18"16,-18 18 15,1 0-16,-1 0-15,0 0 16,1 0-16,-1 0 16,1 0-1,-1 18-15,-17-18 16,-1-18 15,-17 18-31,-35 0 16,-53 0-1,35 0 17,36 0-17,-18 0 1,35 0 0,-18 0-1,18-18 1,0 18-1,-17-17 1,17 17 0,17 0-1,-16 0 1,34-18 0,0 18-1,1 0 1,17-18 62</inkml:trace>
  <inkml:trace contextRef="#ctx0" brushRef="#br0" timeOffset="55425.0176">17727 11783 0,'-18'0'62,"1"0"-46,17 17-1,-18-17-15,1 18 16,-1 0-16,0-1 16,1 1-1,-1 0-15,-17 17 16,17-17-16,0-1 31,18 1-31,0-1 16,0 1-1,18-18 1,17 18 0,1-18-1,-19 0-15,1 17 16,17-17-16</inkml:trace>
  <inkml:trace contextRef="#ctx0" brushRef="#br0" timeOffset="56962.0096">14605 11412 0,'0'0'0,"-18"18"31,18 0-31,-17-1 16,-1 19-16,18-19 16,-18 36-1,18-18-15,0 54 16,0-36-16,0-18 16,0 53-1,0 0 1,-17-35-1,17-35 1,-18-18 0,71-106 15,-53 71-15,53-1-1,-35 36 1,-1 36-1,1-1 1,-18 18 0,-35-36-1,-18 19 1,17-19 0,1-17-1,18 18 1,-1-36-1,36 18 1,-1-35 0</inkml:trace>
  <inkml:trace contextRef="#ctx0" brushRef="#br0" timeOffset="57249.0069">14817 11606 0,'0'0'0,"0"36"16,-18-1-1,18 18-15,-18 17 16,18 1-16,0 17 15,-17-17-15,17-18 0,0 0 16,0 35 0,17-88-1,-17-18 1</inkml:trace>
  <inkml:trace contextRef="#ctx0" brushRef="#br0" timeOffset="57491.0138">14658 11924 0,'0'0'0,"0"-18"0,18 18 16,17-17-1,71-36 1,-18 0 15,-88 70-15</inkml:trace>
  <inkml:trace contextRef="#ctx0" brushRef="#br0" timeOffset="57797.0043">14834 11853 0,'0'0'0,"-17"0"32,-1 18-1</inkml:trace>
  <inkml:trace contextRef="#ctx0" brushRef="#br0" timeOffset="59758.0229">14834 11889 0,'0'0'0,"0"-18"16,0 0 0,0 1-1,18-1 1,-36 18 31,18 18-32,-17-1 1,-1 1 0,0 0-16,1 17 15,-1-17 1,18-1 0,-18 1-16,18 17 0,-17-17 15,17 35 1,0 0-1,35-1 1,18-52 0,35-52-1,-35 16-15,-18-17 16,1 0-16,-19 18 0,-17-18 16,-17-17-1,-54 34 1,1 36-1,-1 18 1,36 106 15,70-107-15,0-17 0</inkml:trace>
  <inkml:trace contextRef="#ctx0" brushRef="#br0" timeOffset="60050.0062">15205 11465 0,'0'0'0,"0"18"16,-18 0-16,0 17 15,1 0-15,-18 18 16,-1 88 0,36-70-16,-17-1 15,17 1-15,0-18 16,0-36-16,17 1 16,-17 0-16,18-36 15,0 0-15,17 1 16,-18-36-16</inkml:trace>
  <inkml:trace contextRef="#ctx0" brushRef="#br0" timeOffset="60284.0052">15293 11377 0,'0'0'16,"0"18"15,0 17-31,0 18 15,-18 0-15,18 17 16,-17 1 0,-19 88-1,36-106-15,-17 52 16,17-69-16,0-19 16,17-17-1</inkml:trace>
  <inkml:trace contextRef="#ctx0" brushRef="#br0" timeOffset="60525.0195">14905 11783 0,'0'0'0,"18"0"16,-18-18 0,17 18-16,18-17 15,1 17-15,34-36 16,-34 19-16,-1 17 16</inkml:trace>
  <inkml:trace contextRef="#ctx0" brushRef="#br0" timeOffset="60877.0082">15416 11465 0,'18'-70'0,"-36"70"47,18 17-31,0 19-16,0-1 16,0 18-16,-17 17 15,17 1 1,-36 52-1,36-17 1,18-53 0,0-53-1,17-17 1,0-1 0</inkml:trace>
  <inkml:trace contextRef="#ctx0" brushRef="#br0" timeOffset="61219.0088">15522 11783 0,'0'0'0,"0"-18"47,0 1-47,0-1 16,0 0 0,-17 36 46,17 0-46,-18-18-16,18 17 15,-35 89 17,35-35-17,0-36 1,0-18-1,35-17 1,-17-17-16,17-1 16,-17 1-16,17-1 15</inkml:trace>
  <inkml:trace contextRef="#ctx0" brushRef="#br0" timeOffset="61820.0051">15681 11730 0,'0'0'0,"0"18"15,0 17 1,-18-18 0,18 19-16,0 34 15,0-34 1,0-19-1,18-17-15,0-17 32,-1-1-32,1-17 0,35-18 15,-36 0 17,1 35-17,-18 36 1,0-1-1,0 1-15,0 17 16,0-17-16,0 17 0,0-17 16,18 0-1,17-18 1,18-36 0,0-17-1,-36 18 1,-17 0-1,0 17-15,-17 1 16,-1 34 0,1 1-16,-1-1 15,0 36 1,18 18 0,0-36-1,18-17 1,35-18-1,-18-18-15</inkml:trace>
  <inkml:trace contextRef="#ctx0" brushRef="#br0" timeOffset="62061.0061">16228 11765 0,'17'0'0,"-34"0"0,-1 0 15,1 0 1,-1 18-16,0 17 16,-17 18-1,17-18 1,18-17 0,18 0-16,0-18 15,17 0 1,-17-18-16,17-17 0,0-1 15</inkml:trace>
  <inkml:trace contextRef="#ctx0" brushRef="#br0" timeOffset="62430.0079">16422 11501 0,'0'-18'0,"0"36"16,-18-18-1,18 35-15,-17 0 16,17 18-16,-18 0 16,0 53-1,1-18 1,17-35 0,0-35-1,17-36 16,19-17-15,16-18 0,1 0-1,0 18 1,-17-1 0,-19 19-1,-17-1 1</inkml:trace>
  <inkml:trace contextRef="#ctx0" brushRef="#br0" timeOffset="62636.0044">16404 11853 0,'0'0'0,"0"18"16,0 17-1,18-17-15,35 17 16,-18-17 0,-17-18-1,-1 17 1</inkml:trace>
  <inkml:trace contextRef="#ctx0" brushRef="#br0" timeOffset="63165.0059">14817 12383 0,'0'0'0,"17"0"16,1-18-16,0 18 16,70 0-1,71-18 1,123-17 0,212 0-1,-300-1 1,-88 36-1,-18-17 1,-18-1 0,-52 18-1,0-18 1</inkml:trace>
  <inkml:trace contextRef="#ctx0" brushRef="#br0" timeOffset="66445.004">15452 12718 0,'-18'0'31,"18"17"-15,-18 19 0,18-19-16,-17 18 15,17 1 1,-36 70 0,19-36-1,-1-35 1,18-17-1</inkml:trace>
  <inkml:trace contextRef="#ctx0" brushRef="#br0" timeOffset="66704.0074">15558 12876 0,'0'18'32,"0"17"-17,17-17-15,36 35 16,0-18 0,-18-17-1,-17-1 1,17-34 15</inkml:trace>
  <inkml:trace contextRef="#ctx0" brushRef="#br0" timeOffset="66907.0243">15752 12876 0,'-18'0'0,"0"18"16,1 0-1,-1-1-15,0 1 16,1 17-16,-19-17 16,19 17-16,-1-17 0,18-1 15,-17 1-15,17-36 32,0-17-17</inkml:trace>
  <inkml:trace contextRef="#ctx0" brushRef="#br0" timeOffset="67129.0056">15893 12753 0,'0'0'0,"0"18"16,0-1-16,-18 18 15,18 18 1,-18 53 0,1-18-1,34-17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0:01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6191 0,'-17'-17'0,"-1"17"16,18-18 30,-18 18 1,1 0-31,17 18 0,-18-1-16,-17 19 15,0-19 1,17 18-1,0 18 1,18-17 0,0-19-1,0 1-15,18-18 16,0 18-16,17-36 16</inkml:trace>
  <inkml:trace contextRef="#ctx0" brushRef="#br0" timeOffset="816.1624">5486 6191 0,'0'0'15,"-18"0"-15,0 0 16,-17 18 0,18 0-1,-19 34 1,1 19-1,35-18 1,53-53 0,-18-18-1,18-35 1,-35 0 0,-18 18-1,-18 0 1,-17 35-1,35-18 1,17 18 0,1 0-1,17 0 1,-17 0 0,0 0-1,-18 18 1,0 0-1,0-1 1,0 1 0,0 17-1,0-17 1,17-18 0,1 17-1,0-34 16,-1-1 1,-17 0-17,18 18-15,-1-35 16,1 18 0,0 17-16,-1-18 15,1 0-15,-18 36 47,0 0-47,0-1 16,0 1-16,0-1 15,-18 19 1,18-19 0,18-17 15,0 0-16,-1-17 1</inkml:trace>
  <inkml:trace contextRef="#ctx0" brushRef="#br0" timeOffset="1270.2579">5874 6103 0,'17'-18'0,"-17"36"46,0 0-46,0-1 16,0 19-16,0-19 16,0 36-1,18-18 1,-18 1 0,18-36-1,-1-18 1,1 0-1,17-34 1,-17-1 0,0 0-1,-1 35 1,-17 0 0</inkml:trace>
  <inkml:trace contextRef="#ctx0" brushRef="#br0" timeOffset="1484.2911">6174 6279 0,'17'18'0,"-34"-18"78</inkml:trace>
  <inkml:trace contextRef="#ctx0" brushRef="#br0" timeOffset="1882.3756">5256 6632 0,'18'0'16,"17"0"-1,18-17-15,0-1 16,18 0-16,123-17 15,-18-36 1,-17 36 0,-71 18-1,-53-1 1</inkml:trace>
  <inkml:trace contextRef="#ctx0" brushRef="#br0" timeOffset="5456.0807">5151 9384 0,'0'0'0,"0"18"63,0-1-48,0 1 1,-18-1-16,18 36 16,-18-35-1,18 17-15,0-17 16,0 0-16,0-1 15,18 1 1,0-36 0,17 1-16</inkml:trace>
  <inkml:trace contextRef="#ctx0" brushRef="#br0" timeOffset="5871.1573">5415 9366 0,'-53'36'0,"36"-36"16,17 17-16,-18 18 15,0 1-15,18-1 16,0 18 0,36-35-1,17-18 1,-1-36-1,-34-34 1,-18 34 0,0-16-1,-18 52 1,18 17 15,18-17-31,0 18 16,-1 17-1,1-17 1,0 17 0,-1-35-1,36-18 1,-35-17 0</inkml:trace>
  <inkml:trace contextRef="#ctx0" brushRef="#br0" timeOffset="5999.1848">5733 9384 0,'17'18'15,"-17"-1"1,0 1-16,18 35 16,0-36-1,34-17 1</inkml:trace>
  <inkml:trace contextRef="#ctx0" brushRef="#br0" timeOffset="6230.2289">6156 9437 0,'-18'35'0</inkml:trace>
  <inkml:trace contextRef="#ctx0" brushRef="#br0" timeOffset="24742.9014">4957 10654 0,'17'0'0,"-34"0"32,-1 0 14,18 18 298,18-18-328,-18 17-1,17 1-15,18-1 16,1 1-16,-1 17 16,0 18-16,36-17 0,-18 34 15,0-17-15,0 18 16,0-1-16,17 89 16,1-36-1,-1-34 1,-17-19-1,18-35 17,-36 1-17,-17-19 1,-1-17 0,1 0 77,-18-17-77,17 17-16,-17-18 16,18 18-1,0 0 16,-18 18-15,17-18 15,-17-18 32,0 0-32,-17 1-31,-1-1 16,0-17-1,1 17 1,-1 18 0,18 18 30,18-18-30,17 35-16,-17-17 16,-1-1-16,1 1 15,0 0-15,-18-1 16,17-17-16,1 18 16,-18 0-16,-18-1 15,1 1 1,-1 0-16,-53 17 15,1-18 17,70 1-17,35-36 1,0 1-16</inkml:trace>
  <inkml:trace contextRef="#ctx0" brushRef="#br0" timeOffset="52205.3074">12224 1764 0,'0'-18'16,"17"18"31,-17 18 15,0 0-46,0-1-16,0 18 16,0 18-16,0 0 15,0 18-15,0 52 16,0-34 0,0-54-1,0-18 1,18-52-1,17-18 1,1-35 0,-19-18-1,1 71-15,17-36 16,-35 54 0,18 17 15,-18 17-31,17 36 15,1 0 1,-18 0 0,0-18-16,0 1 15,0-19-15,0 1 16,0 0-16,18-18 16,-1-18-1,1-17 1,0 17-16,17-53 15,0-17 1,-17 53 0,-18 17 15,0 54-15,17 17-1,-17-1 1,18 1-1,-18-17 1,18-19 0</inkml:trace>
  <inkml:trace contextRef="#ctx0" brushRef="#br0" timeOffset="52604.3852">12841 1993 0,'18'-53'0,"-36"106"0,36-123 16,-36 70 15,0 17-15,18 1-1,-17 52 1,-1 19-1,1-19 1,34-34 0,71-36-1,-17-53 1,-18-36 0,-35 36-1,-36 1 1,-35 52-1,0 0 1,18 0 0,35 0-1</inkml:trace>
  <inkml:trace contextRef="#ctx0" brushRef="#br0" timeOffset="52906.4383">13317 1887 0,'-35'18'0,"17"-18"0,1 0 16,-1 0-1,1 0 1,-19 35-1,1 18 1,17 0 0,18 53-1,18-71 1,17-35 0,36-70-1</inkml:trace>
  <inkml:trace contextRef="#ctx0" brushRef="#br0" timeOffset="53211.4997">13353 1288 0,'0'0'0,"0"17"16,0 1-16,-36 70 16,19 36-1,-1 34 1,18-17 0,18-17-1,-1-71 1,36-53-1,0-18 1,18-17 0</inkml:trace>
  <inkml:trace contextRef="#ctx0" brushRef="#br0" timeOffset="53483.5691">13547 1870 0,'0'0'0,"0"-18"16,-18 0 15,18 1-31,-18-1 15,18 1 1,-17-1 0,-1 18-1,18 18 1,0-1-16,-18 36 16,18 18 15,-17 17-31,17-35 31,0-18-31,35-35 16,-17 0-16,35-53 15</inkml:trace>
  <inkml:trace contextRef="#ctx0" brushRef="#br0" timeOffset="53771.6102">13758 1288 0,'0'-53'0,"0"70"32,0 1-32,0 0 15,0 17-15,0 18 16,-17 0-16,17 17 0,0 1 15,0 70 1,0-18 0,0-34-1,0-36 1,17-36 0,-17 1-1</inkml:trace>
  <inkml:trace contextRef="#ctx0" brushRef="#br0" timeOffset="54833.8185">14288 1499 0,'-18'0'0,"0"0"31,18-17-15,18 17 15,0 0-15,17 0-16,-18 0 0,19 0 15,-1 0-15,0 0 16,18 17-1,-35 19 1,-36 17 0,-52 88-1,34-53 1,19-18 0,17-34-1,53-1 1,-36-35-1,19 0-15,-1-18 16,0 18-16,0-35 0</inkml:trace>
  <inkml:trace contextRef="#ctx0" brushRef="#br0" timeOffset="55046.86">14288 1764 0,'0'0'0,"17"-18"16,18 1 0,-17 17-1,88-53 1</inkml:trace>
  <inkml:trace contextRef="#ctx0" brushRef="#br0" timeOffset="55368.9641">14746 1605 0,'-18'18'0,"1"-18"31,-1 17-31,1 19 16,-19 17-1,19 17 1,34-17 0,36-35-1,18-36 1,-1-52 0,-17-1-1,-53 18 1,-35 35-1,-18 1 1,18 17 0,52 0-1</inkml:trace>
  <inkml:trace contextRef="#ctx0" brushRef="#br0" timeOffset="55705.0015">15011 1570 0,'0'0'0,"-18"0"0,18 18 15,-18-1-15,1 1 16,-18 35-16,17-18 16,0 18-16,18-18 15,0 0-15,18 1 16,0-19-16,52-34 15,36-36 1,-18-71 0,-70 54-1,-36 35 17,-35 35-17,18 0 1,17 0-1,54-18 1</inkml:trace>
  <inkml:trace contextRef="#ctx0" brushRef="#br0" timeOffset="55959.0488">15558 1252 0,'17'-17'0,"-34"17"32,17 17-17,-18 19-15,0-19 16,18 1-16,-17 0 15,17-1-15,17-34 16</inkml:trace>
  <inkml:trace contextRef="#ctx0" brushRef="#br0" timeOffset="56104.0725">15681 1217 0,'0'53'16,"0"-35"-16,0-1 15,-35 36 1,35-18 0,-18-52-1</inkml:trace>
  <inkml:trace contextRef="#ctx0" brushRef="#br0" timeOffset="56807.2087">11448 1658 0,'17'71'0,"-17"-54"16,0 1-16,0 0 16,0 17-16,18-18 15,0 19 1,-1-36-1</inkml:trace>
  <inkml:trace contextRef="#ctx0" brushRef="#br0" timeOffset="56984.2509">11677 1640 0,'35'36'0,"-35"-19"15,0 1-15,0 17 0,18 1 16,-18-1 0,35 18-1,-17-36-15</inkml:trace>
  <inkml:trace contextRef="#ctx0" brushRef="#br0" timeOffset="71221.0623">4463 4216 0,'0'0'0,"-18"17"31,18 1-31,-18 0 0,1 17 16,17-17-1,-18 34-15,-17 37 16,17-19-1,-17 1-15,0-1 0,-1 1 16,1 17-16,0-17 16,0-1-16,-36 71 15,18-53 1,18-35 15,17-35-31,0-18 31,18-18-15,0 1 0</inkml:trace>
  <inkml:trace contextRef="#ctx0" brushRef="#br0" timeOffset="71806.1842">3881 4974 0,'0'0'0,"-18"0"31,0 0 0,18 18-31,0-1 16,0 89 0,0 18-1,0-18 1,0-1-1,0-87 1,18-18 0,17-18-1,0-17 1,36 18 0,0-19-1,17 19 1,18-1-1,-89 0 1,-17 1 15,-17-1-31,-1 0 16,0 1 0,1-1-16,-19-17 0,19 17 15,-1 18-15,-17-35 16,0 17-1,-18-17 1,0 17 0,35 18-1,-17 0-15,0 0 16,17 0-16,0 0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1:59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6632 9031 0,'18'0'31,"0"0"16,-1 18-31,1-18-1,-1 0-15,36 0 16,-35 0 0,35 0-16,-18 0 15,0 0-15,1 0 0,-1-18 16,0 18-16,1 0 16,-1 0-1,-18 0-15,1 0 0,0 0 31,-36 18 16,0-18-31,-52 0 0,52 0-1,-17 0-15,-18 0 16,35 0-1,-34 0 1,-1 0 0,35 0-1,0 0 1,1 0 0,34 0 30,1 0-30,0 0-16,35 0 16,-18 0-1,0 0 1,36 0 0,-54 0-1,1 0 16,-36 0 1,18-18-32,-17 18 15,-19 0 1,-17 0 0,36 0-1,-18 0 1,-1 0-1,19 0 1</inkml:trace>
  <inkml:trace contextRef="#ctx0" brushRef="#br0" timeOffset="26196.17">20161 7743 0,'0'0'0,"0"-17"47,0 34 94,0 1-126,-17 0-15,17-1 16,-18 19 0,0-1-16,1 0 0,17 1 15,-18-19-15,18 36 16,0-35-1,35-18 1,1-18 0,-1-17-16,35-18 15,-34 18 1,-1-36 0,-17 36-16,-18 17 15,17 0-15,-17 1 16,0 34-1,-17 54 1,-1 0 0,36-1-1,17-52 17,35-53-17,-17-18 1,0-18-1,-17 18 1,-19 35-16,-17 1 16,0 34-1,0 19-15,0-1 16,-17 53 0,34-35-1,19-53 1</inkml:trace>
  <inkml:trace contextRef="#ctx0" brushRef="#br0" timeOffset="26374.2128">20267 7444 0,'-53'0'16,"36"0"-1,34 0 17,18 0-32,18 0 15</inkml:trace>
  <inkml:trace contextRef="#ctx0" brushRef="#br0" timeOffset="26740.2835">20920 7620 0,'17'18'16,"-34"-18"-1,-1 0-15,-17 0 16,17 0-16,-17 0 16,17 17-16,1 1 15,-1 0-15,18-1 16,-18 1-16,36-1 15,-18 1-15,53 17 16,35 1 15,-17-1-15,-89-35 15,-35 18-15,-17-1-1,52-17-15,-17 18 16,17-18-16</inkml:trace>
  <inkml:trace contextRef="#ctx0" brushRef="#br0" timeOffset="27220.3837">21202 7673 0,'-35'123'0,"17"-105"0,18 0 16,-18 17-16,1 18 15,-19 17-15,19 19 16,-36 52-1,35-35 1,18-71-16,0-18 16,18-17-16,-18-17 15,18-71 1,-18-71 0,0-17-1,35 17 1,-18 106-16,1 0 15,17 18-15,36-18 16,-18 53 0,-18 17-1,-17 19 1,-36 34 0,-35 1-1,0-36 1,36-17-1,-1-18-15,0-18 0,18 0 16</inkml:trace>
  <inkml:trace contextRef="#ctx0" brushRef="#br0" timeOffset="27444.4171">21467 7638 0,'-18'88'0,"18"-71"16,-18 1-16,1 0 16,-1 17-1,0 36 1,36-36 0,0-35-1,17-18 1</inkml:trace>
  <inkml:trace contextRef="#ctx0" brushRef="#br0" timeOffset="27589.4451">21519 7408 0,'0'0'0,"-17"0"31,-1 0-31,18 18 16,0 0-1</inkml:trace>
  <inkml:trace contextRef="#ctx0" brushRef="#br0" timeOffset="28116.5505">21696 7602 0,'-53'89'0,"53"-72"15,-18 1-15,-17 52 16,17-17 0,36-17-1,17-36 1,18-36 0,-18-17-1,1-17 1,-19 35-16,-17-36 15,18 71 1,-18-18-16,0 36 31,18 0-31,-1-1 16,-17 19-16,36-19 16,-19 1-16,1-1 15,17-17-15,0 0 0,-17 0 16,17 0-1,1-35-15,-19 18 16,-17-1 0,0-17-16,-17 35 15,-1 0-15,-53 17 32,36 19-17,18 34 1,17 18-1,52-70 1,37-53 0,-36-1-1</inkml:trace>
  <inkml:trace contextRef="#ctx0" brushRef="#br0" timeOffset="28293.5894">21996 7461 0,'0'0'0,"0"-17"32,17 17-17,1-18-15,35 18 16,53-18 0</inkml:trace>
  <inkml:trace contextRef="#ctx0" brushRef="#br0" timeOffset="29124.7496">22842 7602 0,'0'0'0,"-17"0"16,-1 18-1,-17-18-15,17 18 16,-35 17 0,36 0-16,-19 0 15,19-17 1,-1 17-16,18-17 0,-18 17 15,36-17 1,53-36 0,17-35-1,18-52 1,-18-37 15,-35 72-31,0-71 16,-36 88-16,1 35 15,-18 1 1,-35 52 0,-18 35-1,-18 72 1,1-1 0,52-88-16,0 17 15,18-35-15,18 36 16,35-53-1,35-54 1,18-17 0,-18-35-1,-35 35 1,-53 18 0,-18 70-1,-34 53 1,52-35-1,17-17 1,36-36 0,35-36-1,-17-34 1,-71 52 0,-18 18-1,1 35 1,-1 18-1,36 0 1,34-35 0</inkml:trace>
  <inkml:trace contextRef="#ctx0" brushRef="#br0" timeOffset="30844.0878">20585 8714 0,'0'0'0,"-18"-18"16,18 0 15,-18 18-31,18-17 16,0-1 15,0 36 32,0-1-48,0 1-15,18 0 16,-18 17-16,0 0 16,18-17-16,-1 35 15,1-36 1,-18 1-1,0-36 1</inkml:trace>
  <inkml:trace contextRef="#ctx0" brushRef="#br0" timeOffset="31053.1417">20708 8661 0,'0'0'0,"0"17"47,0 1-47,0 0 15,-18 17-15,18-17 0,0-1 16,0 18 0,18-17-16,-18 17 15</inkml:trace>
  <inkml:trace contextRef="#ctx0" brushRef="#br0" timeOffset="31660.2657">20867 8943 0,'0'0'0,"0"18"16,0-1-1,0 1-15,0 17 16,0 0-16,0 1 16,0 34-1,17-34 1,1-19-1,17-17 1,1-53 0,34-88 15,-52 106-15,-1 17-1,-17 71 1,-17 18-1,17 17 1,0-35 0,17-36-1,19-52 1,-1-18 0,0-17-1,-17 17 1,0 35-1,-18 53 1,17 18 0,-17-17-16,0-19 15,0 19-15,0-19 16,18 1-16</inkml:trace>
  <inkml:trace contextRef="#ctx0" brushRef="#br0" timeOffset="31847.2848">20973 8819 0,'0'0'0,"0"-17"31,17-1 0,1 18-31</inkml:trace>
  <inkml:trace contextRef="#ctx0" brushRef="#br0" timeOffset="32171.3501">21590 8908 0,'0'0'0,"-18"0"31,18 17-15,-17 1-1,-1 0-15,18 17 16,-35 18-1,35 0 1,0 0 0,70-53-1,36-36 1,-18-17 0,-35 36-1</inkml:trace>
  <inkml:trace contextRef="#ctx0" brushRef="#br0" timeOffset="32397.3981">21890 9013 0,'0'-17'0,"-18"17"31,1 0-31,-1 0 16,18 17 15,-18 1-31,18 0 16,-17-1-16,17 1 15,-18 0-15,18 17 16,0-17-1,0-1-15,18 1 16,17-18 0,-17 18-1,35-36-15,-1 0 16</inkml:trace>
  <inkml:trace contextRef="#ctx0" brushRef="#br0" timeOffset="32891.4921">22119 9084 0,'0'0'0,"0"18"15,0-1-15,-17 19 16,-1 52-1,-17 35 1,-1-17 0,19 18-1,17-107 1,0-52 0,35-36-1,-35-70 1,18 18-1,-1-1 1,1 54 0,35 17-1,-18 35 1,0 18 0,-17 0-1,-18 53 1,0 0-1,0-35-15,-18-1 16,1 1-16,17 0 16,-18-18-1,18-18 1</inkml:trace>
  <inkml:trace contextRef="#ctx0" brushRef="#br0" timeOffset="33326.5907">22578 8608 0,'0'0'0,"-18"17"16,1 1-16,17 35 15,-36 0-15,19 0 16,-19 88 0,19-71-16,-1-17 15,0 36 1,18-54 0,18-53-1,17-52 1,1 17-1,-1 0 1,0 35 0,-17 36-1,-18 35 1,0 0 0,0 0-1,0-18 1</inkml:trace>
  <inkml:trace contextRef="#ctx0" brushRef="#br0" timeOffset="33486.6158">22701 8819 0,'-17'-17'16,"-1"17"31,36 0-47</inkml:trace>
  <inkml:trace contextRef="#ctx0" brushRef="#br0" timeOffset="34028.7157">22789 8961 0,'-35'35'0,"18"-18"32,17 1-32,-18 17 15,18-17-15,-18 17 16,18 1-16,0-1 16,0-17-16,0-1 15,18 1-15,17-1 16,18-52-1,-18-35 1,-17 34 0,0-34-16,-18 34 15,0 19 1,17 17 0,-17 17-1,-17 36 1,17 18-1,17-36 1,36-35 0,0-35-1,0-18 1,-35 18 0,17-1-1,-35 54 1,0 0-1,0 52 1,18-17 0,17-53-1,18-17 1</inkml:trace>
  <inkml:trace contextRef="#ctx0" brushRef="#br0" timeOffset="34157.8102">23319 9031 0,'0'0'0,"0"18"15,0-1 1,0 36 0,0-17-1,35-36 1</inkml:trace>
  <inkml:trace contextRef="#ctx0" brushRef="#br0" timeOffset="34982.904">23813 8714 0,'17'-53'0,"-17"70"16,-17 1-16,-1 0 16,0 17-16,-35 53 15,36-17 1,-19-18-16,1 52 16,17-52-16,18-17 15,0-1 1,0-53-1,18-17 1,0-53 0</inkml:trace>
  <inkml:trace contextRef="#ctx0" brushRef="#br0" timeOffset="35303.9721">23795 8643 0,'0'-35'0,"0"52"15,-18 1 1,1 35-16,-1 53 15,-17 0 1,35-18 0,53-18-1,0-70 1,-36 0 0,18-17-16,1-19 15,-19 19-15,19-18 16,-19-1-16,1-17 15,-18 18-15,18-18 16,-1 0-16,1 0 16,-18 18-16,0 0 0,17 0 15,-17 17 1,0 36 0,-17-1-1</inkml:trace>
  <inkml:trace contextRef="#ctx0" brushRef="#br0" timeOffset="35656.0413">24042 9137 0,'0'0'0,"0"-18"15,17 18-15,1-17 16,0-1-16,-1 0 16,1 1-1,0-1-15,-18-17 16,0 17-16,-18 18 16,-17 0-1,-1 35 1,1 18-1,35 18 1,0-53 0,18-1-16,17-34 15,0 17-15,1-18 16,-19-17-16,36-1 16</inkml:trace>
  <inkml:trace contextRef="#ctx0" brushRef="#br0" timeOffset="35886.0849">24430 8573 0,'0'0'0,"0"17"15,-18 1 1,1 17-16,-1 18 16,0 0-16,-17 70 15,0 1 1,35-71-1,-18 0-15,18-18 0,-18-17 16,18-1-16,0 1 16,0-53-1</inkml:trace>
  <inkml:trace contextRef="#ctx0" brushRef="#br0" timeOffset="36055.1159">24201 8872 0,'-53'-35'0,"70"35"31,1-18-15,17 18 0,71-52-1</inkml:trace>
  <inkml:trace contextRef="#ctx0" brushRef="#br0" timeOffset="36247.1544">24642 8608 0,'0'0'0,"0"17"15,-18 1-15,18 0 16,0 17-16,0-17 16,0-1-16</inkml:trace>
  <inkml:trace contextRef="#ctx0" brushRef="#br0" timeOffset="36391.1814">24783 8537 0,'-71'124'0,"53"-107"16,18 1 0,-17 17-16,17 1 0,-18-1 15</inkml:trace>
  <inkml:trace contextRef="#ctx0" brushRef="#br0" timeOffset="37564.4364">20779 9666 0,'0'0'0,"0"18"15,0-1-15,0 19 16,0-1-16,0-17 16,0 35-1</inkml:trace>
  <inkml:trace contextRef="#ctx0" brushRef="#br0" timeOffset="37740.4481">20937 9648 0,'0'36'16,"0"-19"-16,0 1 15,0 17 1,0-17-16,-17 0 15,34-18 17</inkml:trace>
  <inkml:trace contextRef="#ctx0" brushRef="#br0" timeOffset="38212.5416">21431 9754 0,'-17'-35'0,"-1"17"31,0 18-15,1 0-1,-1 0 1,-17 18 0,-53 70-1,17 18 1,0 35 0,19 0-1,69-35 1,54-53-1,17-71-15</inkml:trace>
  <inkml:trace contextRef="#ctx0" brushRef="#br0" timeOffset="38436.5859">21502 10125 0,'-18'0'0,"18"17"31,-17 19-31,17-19 15,0 71 1,-18-17 0,18 17-1,0-35 1,0-35 0,0-53-1</inkml:trace>
  <inkml:trace contextRef="#ctx0" brushRef="#br0" timeOffset="38596.6318">21343 10125 0,'0'0'0,"18"0"31,-1 0-31,1 0 16,35 0-16,0 0 15,0 0-15,17-18 16</inkml:trace>
  <inkml:trace contextRef="#ctx0" brushRef="#br0" timeOffset="38948.6901">21766 10072 0,'0'-18'31,"-17"36"-31,-1-18 16,-17 53-1,17-18-15,1 0 16,-19 36-16,36-36 16,0 0-1,18 1-15,35-36 32,35-18-17,0-17 1,-52-1-1,-19-16 1,-17 16-16,-53 1 16,36 35-16,-1-18 15,-17 18 1,17 18 0,18 0-1,18-18 1</inkml:trace>
  <inkml:trace contextRef="#ctx0" brushRef="#br0" timeOffset="39295.7837">22066 10160 0,'-17'-35'0,"-1"35"16,0 17-1,1-17-15,17 36 0,-18-19 16,-17 54 0,35-1-1,35-34 1,36-36 0,17-36-1,-18-17 1,-52-52-1,-36 69 1,-35 19 0,18 17-1,0 17 1,17 19 0,54-19-1</inkml:trace>
  <inkml:trace contextRef="#ctx0" brushRef="#br0" timeOffset="39732.8421">22437 10107 0,'0'0'0,"-18"0"16,-17 18-1,17-18-15,-17 17 16,0 19-1,-1-19-15,19 54 16,17-54-16,0 1 16,35 0-1,18-36 1,-18-17 0,-17 17-1,-1 1 1,-34 87-1,-1 36 1,0 17 0,-17 19-1,-35-37 1,-36-16 0,0-54-1,0-53 1,89-105-1,122-1 1,-16 36 0</inkml:trace>
  <inkml:trace contextRef="#ctx0" brushRef="#br0" timeOffset="40085.9153">22701 9719 0,'0'0'0,"-17"18"31,-1-1-31,0 19 16,-17 17-16,-18 88 15,18 17 1,35 54 0,18-177-1,17-17-15,18-18 16,-18-18-16,18 1 15,0-19-15,-18 1 16,-17 0-16,-1 0 16,-17-1-16,0 19 15,-17-1-15,-1 0 16,-17 18-16,0 36 16,17 17-1,18 35 1,53-71-1</inkml:trace>
  <inkml:trace contextRef="#ctx0" brushRef="#br0" timeOffset="40618.0165">23195 10072 0,'18'0'0,"-36"0"0,18 17 15,-17 1-15,-19 17 16,-17 54 0,0 16-1,36-52 1,34-35 0,54-89-1,0-105 1,-36 17-1,-18 71 1,-17 53 0,-17 52-1,-1 54 1,1 17 0,-1 18-1,36 17 1,34-105-1,19-18 1,-18 0 0,0-35-1,0-36 1,0-35 0,0-88-1,-53 124 1,0 35-1,-18 52 17</inkml:trace>
  <inkml:trace contextRef="#ctx0" brushRef="#br0" timeOffset="40950.0815">23707 10301 0,'0'0'0,"17"0"15,-17-18-15,36-52 32,-19-18-17,-17 17 1,-53 71-1,0 53 1,18 35 0,35-17-1,35-18 1,36-53 0,70-53-1,-88 0 1,-18 0-1</inkml:trace>
  <inkml:trace contextRef="#ctx0" brushRef="#br0" timeOffset="41181.1282">24201 9560 0,'0'0'0,"-18"18"16,0 17 0,-17 53-1,0 36 1,-1 17-1,1 0 1,35-35 0,0-53-1,0-36 1,0-34 15</inkml:trace>
  <inkml:trace contextRef="#ctx0" brushRef="#br0" timeOffset="41413.1719">23989 9913 0,'0'0'0,"18"-18"47,-1 18-47,18 0 15,1-17-15,17 17 16,-18-18-16,0 18 16</inkml:trace>
  <inkml:trace contextRef="#ctx0" brushRef="#br0" timeOffset="41654.2217">24624 9596 0,'0'0'0,"0"17"31,-18 1-31,18 17 16,0-17 0,-17 17-1,17-17 1</inkml:trace>
  <inkml:trace contextRef="#ctx0" brushRef="#br0" timeOffset="41783.2522">24712 9613 0,'-18'71'0,"1"-54"16,17 1-1,-35 35 1,35-35-16,-18-1 16</inkml:trace>
  <inkml:trace contextRef="#ctx0" brushRef="#br0" timeOffset="80944.9737">13970 13370 0,'18'0'172,"-18"-17"-172,0-1 32,17 18-32,-17-18 15,18 1 1,0-19-16,-1 19 15,1-18 1,-1-1 0,1-34-1,0 52 1,-18-17-16,35-18 16,-35 18-1,18-1-15,-1-34 16,-17-1-1,18 1 1,-18 34 0,18-17-1,-18 36-15,0-18 32,17 17-32,-17-17 0,0 17 15,0 0 1,0 1-16,0-1 0,0 0 15,0 1 1,-17 17-16,-1 0 16,-17-18-1,-1 18-15,-52-35 16,18 17 0,-1-17 15,1 17-16,-19-17 1,1 17 0,0 1-1,35-1-15,0 0 16,-17 1-16,-19-36 16,1 0-1,18 18 1,-1-1-1,-17 1 1,-18 0 0,-70-18-1,70 0 1,0 18 0,0 0-1,36-1 1,-1 1-1,0-18 1,1 18 0,52 17-16,-17 0 15,0 1-15,-18-1 16,0-17 0,18 0-1,-1 17 1,1 0-1,-18-52 1,18 52 0,0-17-16,-1 0 15,1-1-15,17 1 16,-17 17-16,-35-34 16,34 16-1,1 1 1,35 17-1,-18-17-15,1-36 16,-1 36 0,0-35-16,-34-107 15,16 71 1,36 36 0,-17-1 15,17-17-16,0-18-15,17-35 32,-17 71-32,0-1 15,0-17-15,-17 17 0,17 1 16,0-36 0,0 35-1,0 18 1,0 1-1,17-37 1,36 1 0,-18 53-16,-17-18 15,17 0-15,1 18 0,-1-1 16,18-16 0,0-1-1,17 0 1,1 0-1,17-18 1,-35 36-16,0 0 16,0-1-16,-18 1 0,18 18 15,18-36 1,17 17 0,18-17-1,35-17 1,0 17-1,88-35 1,-105 70 0,17-17-1,0-18 1,-53 35-16,-17-17 16,105-18-1,-35 0 1,-17 18-1,-36-18 1,-53 35-16,-17 1 16,17 17-16,-35-18 15,18 0-15,-1 18 16,36-17 0,-35 17-16,35-18 15,0 0 1,-18 1-1,-35-1-15,-18 18 32,18-17-32,-53 17 0,-17-18 15,34 18 17,19-18-17,17 1 1,-18 17 15,1-18-15,17 0 15,17 18-15,18-17-1,18 17 1,-17 17-1,-19-17-15,-17 18 16,18 17-16,-18-17 0,-18 0 16,1 17-1,-19-18 1,19 1 0,34-18-1</inkml:trace>
  <inkml:trace contextRef="#ctx0" brushRef="#br0" timeOffset="81371.0686">13794 11289 0,'0'0'0,"0"18"15,0-1-15,0 18 16,0 18-16,0-17 16,-18 17-16,18-1 15,-18 1-15,1 53 16,-1-18-1,0 1 1</inkml:trace>
  <inkml:trace contextRef="#ctx0" brushRef="#br0" timeOffset="83077.3941">13705 13617 0,'36'0'16,"-36"-17"-1,17 17 1,-17-18-16,18-17 16,17-18-1,18 0 1,0-35 0,0-1-1,-18 1 1,18-18-1,0-35 1,0-35 0,35-36-1,-70 124 1,0 0 0,-18 0-1,-18-53 1,18-1-1,0 19 1,0 0 0,-35 87-1,17-17 1,-17-17 0,17-18-1,-17-18 1,17 18-1,18 52-15,-18 1 16,18 0-16,-17-18 16,17-18-1,17-35 1,19-176 15,-36 176-15,17 18-1,-52 0 17,35-18-32,-18-17 15,18-36 17,0-17-17,0 70 1,18 35-1,0 18 1,35-35 0,0 0-1,0-36 1,-1 19 0,-16-19-1,-36 36 1,17 17-1,1 1 1,35-54 0,0 18-1,0 18 1,0 18 0,-36-1-1,19 1 1,16-19-1,19-34 1,-18 70 0,-35 18-1,-1 17 1,1 0 0,-18-17-1,0 18 1,-18-19-1,1 19 1,-36 17 0,0 0-1,35 0 1,36 0 15,-1 0-15,19-18-16,-19 18 31,1-18-31,-18 36 16,18-18-16,-18 18 0,0-1 15,0 1-15,0 35 16,-18-36 0,53-17 15</inkml:trace>
  <inkml:trace contextRef="#ctx0" brushRef="#br0" timeOffset="85782.932">14093 12823 0,'-52'89'0,"34"-72"16,0 1 0,1 0-1,-1-18 1,18 17-16,-18-34 62,18-1-62,0 0 16,0 1-16,0-54 16,0 18-1,18 36 1,17-36-16,-17 35 15,0-17-15,52-53 16,1-18 0,-1-18-1,36 18 17,-18 18-17,0 0 1,-35 53-16,53-53 15,-53 52-15,0 1 16,71-18 0,-1 18-1,-17 35 1,-18-18 0,18 18-1,0-17 1,70-19-1,-52 1 1,-19 35 0,-16-18-1,16 18 1,1-35 0,-35 35-16,-18-18 15,17 1-15,54-19 16,-18 19-1,-18-1 1,0 18 0,-17 0-1,34-17 1,1-1 0,0-35-1,17 0 1,-34 18-1,-19-18 1,18 0 0,1-18-1,-1-17 1,-18 0 0,-34 35-1,-1 18-15,18-36 16,-36 36-1,1-18-15,17-17 32,1-19-17,34-34-15,1-1 32,-54 54-32,19 17 0,-19 18 15,-17-36 1,0 1-1,0-36 1,-17-53 0,17-35-1,0 35 1,17 36 0,-17 17-1,0 71-15,-17-54 16,17 36-16,-18-17 15,-17-89 1,0 0 0,-1 54-1,19 34 1,-19 36 0,-34-1-1,52 1 1,-35-18-1,18-17 1,-36-18 0,-17 17-1,18 36 1,-19 35 0,-16 0-1,16 17 1,-16-17-1,-19-17 1,-35-19 0,1 1-1,16-18 1,1 18 0,-17-18-1,52 0 1,53 35-1,0 1-15,0-1 16,-35-17 0,53 35-16,-54-18 15,1 1 17,35-1-32,0 18 31,0-18-16,1 18-15,16-17 32,19 17-17,-1 0 1,36-18 31,-1 18-32,-17-18 1,18 18-16,-18-17 16,18-18-1,-18 17 1,0 0 0,-18 18 15,0 18-31,-17 17 15,-18 18 1,0 0 0,0 0-1,18-18 1,17-35 0,36 0 15,0 0-16,-18-17-15,17 17 16,1-36 0,-18 1-1,17 0 1,-34 35 0,17-18-1,17 18 16,1 0-31,0 18 16,17-18-16,71 0 16,-53-18-1,0 18-15,0-18 0,-18 18 16,-17-17-16,-36 17 47,0 17-47,1 1 15,-1 0 1,-17-1-16,-1 19 31,19-19-31,-1-17 32</inkml:trace>
  <inkml:trace contextRef="#ctx0" brushRef="#br0" timeOffset="117994.2865">16369 8749 0,'0'0'0,"-18"0"16,1 0-1,-1 0 1,0 0 15,1 0-15,-1 0 15,0 0-15,1 0-16,-1 0 15,1 0 1,-1 0 0,0 0-1,18 18 1,-17-18-16,-1 0 16,18 17-16,-18 1 15,1-1 1,-1 1-1,0 0 1,18-1-16,0 1 16,0 0-1,0-1 1,0 19 0,0-1-1,18 0 1,-18-17-1,18-1 1,-1 1-16,1-18 16,0 0-1,-1 18-15,19-1 16,16 1 0,1 0-1,36-36 1,-19-17 15,-35 17-31,1 0 16,-19-17-16,1-18 15,-36-35 1,-35 17 0,0 36-1,36 18 1,-1 17-1,1 0 1,-1 17-16</inkml:trace>
  <inkml:trace contextRef="#ctx0" brushRef="#br0" timeOffset="121202.9135">14728 8731 0,'-17'0'0</inkml:trace>
  <inkml:trace contextRef="#ctx0" brushRef="#br0" timeOffset="122239.1194">11994 8731 0,'0'0'0</inkml:trace>
  <inkml:trace contextRef="#ctx0" brushRef="#br0" timeOffset="122883.2467">14993 8855 0,'0'0'0,"18"0"47,-1-18-31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3:37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10742 2487 0,'-35'-18'0,"17"18"47,18-17-32,-17 17 1,-1 0 0,0 0-16,-35 0 31,18 35-31,0-17 15,17 17 17,-17 18-17,0 17 1,35-34-16,-18 70 16,0-36-16,18 1 15,18 52 1,17-17-1,71-18 1,123-70 0,-35-53-1,-17-54 1,-36 1 0,-88-106-1,-88 35 16,-36 18-15,-35 0 0,53 88-1,-17 53 1,34 0 0</inkml:trace>
  <inkml:trace contextRef="#ctx0" brushRef="#br0" timeOffset="2777.5469">15593 2487 0,'-35'-18'0,"35"1"32,-18 17-17,18-18 1,-18 18-1,1 0 1,17-17-16,-36 17 31,1 17-15,17-17 0,1 0-1,-1 18 1,-35-1-1,36 1 1,-89 53 0,53-1-1,-18 71 17,36-35-17,35 0 1,18-18-1,35 0 1,88-17 0,-36-53-1,37-54 1,-37-17 0,37-70-1,-90 35 1,-34 0-1,-36-1 1,1 54 0,-1 0-16,-17-1 15,17 19-15,1-18 16,-36 17 0,0-17-1</inkml:trace>
  <inkml:trace contextRef="#ctx0" brushRef="#br0" timeOffset="5866.1552">9825 1887 0,'0'0'0,"18"-17"63,17 17-48,-18 0-15,19-18 16,-1 18-16,0 0 15,-17 0-15,17 0 16,-35 18 0,0 35-1,0 0 1,-53 70 15,18-52-15,17-36-1,36-17 1,17-1-16,53-52 16,-35 17-16,18-17 15</inkml:trace>
  <inkml:trace contextRef="#ctx0" brushRef="#br0" timeOffset="6168.2153">10407 1940 0,'0'0'0,"-18"0"15,1 18 1,-19 0 0,-34 70-1,52 0 17,53-53-17,54-35 1,17-35-1,-18-18 1,-88 18-16,0 17 16,-18-17-16,0 17 0,-17 1 15,-53-19 1,70 36 15,36 0-15</inkml:trace>
  <inkml:trace contextRef="#ctx0" brushRef="#br0" timeOffset="6453.272">10830 1799 0,'0'0'0,"-17"18"16,17-1-1,-18 36-15,0 0 16,1 0-16,-1 106 31,18-88-15,0-36-1,0-53 1</inkml:trace>
  <inkml:trace contextRef="#ctx0" brushRef="#br0" timeOffset="6841.3495">11060 1746 0,'0'0'0,"-18"18"16,0 0-1,1 17-15,-19 0 16,19 18-16,-1 18 16,-17 52-1,35 1 1,53-72-1,35-52 1,18-52 0,-36-37-1,-52 36 1,-53 36 15,-18 52-15,0 18-1,35 0 1,54-18 0</inkml:trace>
  <inkml:trace contextRef="#ctx0" brushRef="#br0" timeOffset="7443.4734">14146 1799 0,'0'0'0,"0"-17"32,18 17-1,0 0-16,17 0-15,-17 17 16,17 1-16,-17-1 16,-1 36-1,-52 0 1,-18 18 0,18-1-1,17-34 1,36-1-1,88-53 1</inkml:trace>
  <inkml:trace contextRef="#ctx0" brushRef="#br0" timeOffset="7770.5315">14623 1905 0,'-18'-18'0,"36"36"0,-54-36 15,19 36-15,-19 17 16,-16 18 0,16 18-1,36-18 1,88-36 0,1-52 15,-1-36-16,-53 1 1,-35 52-16,-18-35 16,-17 36-16,18-1 15,-36 0 1,35 18 0,36 0-16</inkml:trace>
  <inkml:trace contextRef="#ctx0" brushRef="#br0" timeOffset="8004.5776">14993 1782 0,'0'88'0,"0"-71"15,-18 19 1,1 17-16,-1 17 31,18-35-15,0-17-1,18 0 1</inkml:trace>
  <inkml:trace contextRef="#ctx0" brushRef="#br0" timeOffset="8386.6525">15258 1676 0,'0'0'15,"17"0"16,1 0-15,0 0-16,-1 0 16,1 0-16,-1 17 15,19-17 1,-19 36 0,-17 34-1,0 71 1,0-35-1,-17-18 1,17-35 0,-18-17-1,18-54 17</inkml:trace>
  <inkml:trace contextRef="#ctx0" brushRef="#br0" timeOffset="8546.6848">15328 2028 0,'0'0'0,"18"-17"32,-1 17-32,54-35 31,0 17-31</inkml:trace>
  <inkml:trace contextRef="#ctx0" brushRef="#br0" timeOffset="12463.4565">16228 5362 0,'-35'0'0,"17"0"15,0 0 1,1 0-16,-1 18 16,-17-18-1,17 0 32,0 18-47,1-18 16,-19 35-1,-16-18 1,-19 36 0,53-53-1,1 18 1,-1 0 0,-17 17-1,17-17-15,-17 34 16,17-34-1,1 17-15,-19 18 32,36-35-17,0 17 1,0 0 0,0 54-1,0-36 1,18 17-1,0-35 1,17 1 0,18-1-1,-18-17 1,-17-18-16,17 17 16,36 1-1,-19 0 1,19 17-1,-18-35 1,53 0 0,-36 17-1,1-17 1,-36 0-16,36 18 16,-36 0-1,0-18-15,18 0 16,18-18-1,17-35 17,-35 18-17,-18 17 1,0-17 0,1 0-1,-19-18 1,19 0-1,-19 0 1,-17 0 0,-17-35-1,-1 53 1,-17-36 15,-1 18-15,19 0-1,-18 18 1,-1 0 0,-34-18-1,17 17 1,-18 19 0,36-18-1,0-1 1,-1 19-1,1 17 1,0-18 0,17 18-16,-17 0 15,0 0-15,17-18 16,-17 18-16,-1 0 16,1 18-16,-35-18 15,-1 18 1,36-1-1,-1-17 1</inkml:trace>
  <inkml:trace contextRef="#ctx0" brushRef="#br0" timeOffset="30866.089">14834 5503 0,'18'0'94,"0"0"-63,52 0-15,18-17-1,18 17 1,-18 0-1,-17 0 1,-71 0 0,-35 0-1,-18-18 1,-35 18 15,-36 0-15,71 18-1,18-18 1,17 0 0,36 0 15,0 17-31,34-17 16,1 18-1,18-18 1,-18 0-1,-18 0 1,-53-18 15,1 18-15,-18 0-16,-18 0 16,-18 0-1,36 0 1,-18 0-1,35 0-15,36-17 16,35 17 0,53 0-1,-1-18 1,-16 18 0,-54 0 15,-53 0-16,-35 0 1,-17 18 0,35-18-1</inkml:trace>
  <inkml:trace contextRef="#ctx0" brushRef="#br0" timeOffset="39229.7436">12524 15258 0,'0'0'0,"17"0"46,1 0-30,0-18 0,-1 18-1,1 0 32,35 0-31,53 0-1,35 0 17,-53 18-17,71-18 1,-71 0 0,0 0-1,0-18 1,-70 36-16,35-1 15,-18-17 1,18 18 0,0-18-1,0 0 1,-36 0-16,1-18 16</inkml:trace>
  <inkml:trace contextRef="#ctx0" brushRef="#br0" timeOffset="39566.8077">13670 15152 0,'0'0'0,"18"17"47,-1 1-31,19-18-1,-19 18 1,-17-1 0,-17 1-1,-54 0 1,1 35 0,-1-36-1,53 1 1,18-36-1</inkml:trace>
  <inkml:trace contextRef="#ctx0" brushRef="#br0" timeOffset="40684.0256">12594 15117 0,'0'0'32,"-17"0"-32,-1 0 15,0 0 1,1 0 46,-19 0-46,-17 17 0,36 1-16,-18-18 15,17 17-15,0-17 16,-17 18 0,0 0 15,-18 35-16,35-18 1,0 0 0,89-17-1,35-18 1,53 0 15,-89 0-15,-87 17-1</inkml:trace>
  <inkml:trace contextRef="#ctx0" brushRef="#br0" timeOffset="42219.3299">12224 16140 0,'17'0'62,"1"0"-46,35 0 0,-35 0-1,105 17 1,-35-17 0,18-17-1,0 17 1,0-18-1,17 18 1,-35 0 0,-17 0-1,0-18 1,-1 18 0,-35 0 15,-17 18-16</inkml:trace>
  <inkml:trace contextRef="#ctx0" brushRef="#br0" timeOffset="42556.3948">13282 15998 0,'18'0'31,"-1"18"-31,36 0 31,0-18-31,-35 0 32,-36 17-17,-17 36 1,-71 0 0,36-17-1,52-19 1,0-17-1</inkml:trace>
  <inkml:trace contextRef="#ctx0" brushRef="#br0" timeOffset="43346.5613">12241 15963 0,'0'18'46,"-17"-1"-30,-54 19 0,18-1-1,18 0 17,17 1-17,1-19 1,17 19-1,0-1 1,17 0 0,36 0-1,18-35 1,52 18 15,-87-18-15,-1 18-1,-17-18-15,-18 17 32,17-34-32</inkml:trace>
  <inkml:trace contextRef="#ctx0" brushRef="#br0" timeOffset="44756.8307">13635 15205 0,'-18'-18'31,"36"36"110,0-1-125,34 1-1,19 0 1,-18-1-1,-18-17 1,18 0 0,-35 0 15,-36 0-15,0 18-1,-17 0 1,-18-1-1,18 1 1,-18-1 0,0 1-1,0 17 17,18-17-17,17-18 1,1 18-1,17-36 1,17 18 0,-17-18-1,0 1 1,0-19 0,0-16-1,18 16 1,-18 1-1,18 17 17</inkml:trace>
  <inkml:trace contextRef="#ctx0" brushRef="#br0" timeOffset="48482.5698">12330 16016 0,'-18'0'16,"18"18"93,0-1-93,-18 36 0,18-35-16,0 35 15,0-18 1,0-17-16,18 35 15,-18-18 1,0-17 0,0-1-1</inkml:trace>
  <inkml:trace contextRef="#ctx0" brushRef="#br0" timeOffset="49495.7647">12541 15311 0,'0'0'0,"0"-18"47,0 0-15,18 1 61,-18 34-46,-18 1-31,18 0-1,-17 34 17,17-16-17</inkml:trace>
  <inkml:trace contextRef="#ctx0" brushRef="#br0" timeOffset="64195.6628">14887 5521 0,'0'0'0,"18"-18"47,0 18-31,17 0-1,0-17 1,18 17 0,-18 0-16,36 0 15,-36 0-15,0-18 16,54 18-1,-37 0 1,-16-18 15,-54 18 1,0 0-17,-17 0-15,18 0 16,-54 0-1,36 0 1,-1 0 0,1-17-1,18 17 1,-1 17 0,36-17 15,-1 0-31,18 0 15,71-17 17,-53 17-17,18 0 1,-89 0 31,0 0-32,-17 0 1,18 0-16,-36 0 16,35 0-1,0 0-15,-17 0 16,0 0 0,17 0 15,18-18-16</inkml:trace>
  <inkml:trace contextRef="#ctx0" brushRef="#br0" timeOffset="65511.9311">9984 5327 0,'0'0'0,"-18"0"46,36 0 17,-1 0-47,124 18-1,-35-1 1,18 1-1,-18 0 1,-54-18 15,-87 0-15,-53 0 0,-36 17-1,1-17 1,88 0-1,52 0 1,19-17 15,17-1-15,-18 18 0,-18 0-1,-34 0 16,-18 0-15,17 0-16,-53 0 31,18 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5:28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14534 6756 0,'-35'17'16,"70"-34"-16</inkml:trace>
  <inkml:trace contextRef="#ctx0" brushRef="#br0" timeOffset="1058.2109">19068 9331 0,'247'-35'15,"-230"35"-15,19-18 16,52 18 0,35-18-16,1 18 15,-71-17 1,-1 17-16,19 0 15</inkml:trace>
  <inkml:trace contextRef="#ctx0" brushRef="#br0" timeOffset="4151.8226">18891 11148 0,'0'0'0,"18"-18"203,-18 36-140,0-1-32,18-17-16,-18 18 1,0 0 0,0-1-1,0 1 1,0 0 0,-18-18-1,18 35 1,-18-17-16,18-1 15,0 18-15,-17-17 16,17 17 0,-18-17-16,18 35 15,-18-35-15,18 17 16,0-18 0,0 1-16,36-18 15,34 0 1,-17-35-1,-35 35 1,-18-18 0,-18 18-1,-35 18 1,18-1 0,17 36-1,18-35 1,0 0-16,-17 17 15,17-17-15,0-1 16,0 1 0,0 0-1,-18-1 1,0-17 0,1 18-1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6:00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15752 17903 0,'0'0'0,"-18"0"47,18-17 109,18 17-125,-18-18-31,17 1 16,1-1-1,-1 18 1,19-35 0,17 17-1,0-17 1,52-18-1,-34 35 1,0 1 0,17 17-1,0-18 1,0 0 0,0 18-1,36 0 1,-36 53-1,-35-18 1,0 18 0,-36-35-1</inkml:trace>
  <inkml:trace contextRef="#ctx0" brushRef="#br0" timeOffset="1531.3091">14817 15646 0,'0'0'0,"0"-18"15,0-17 1,17 0 0,19-18-16,-19 0 15,54-124 1,17 19-1,-17 16 1,-36 72 0,-18 52-1,-17 36 1,18 0 0,0 70-1,35 106 1,-18-88-1,18-36 1,0-70 0,17-70-1,36-54 1,-35-17 0,-18 18-1,-36 52 1,-52 106-1,-36 71 1,1 53 0,35 0-1,35-36 1,53-70 0,123-88-1,0-89 1</inkml:trace>
  <inkml:trace contextRef="#ctx0" brushRef="#br0" timeOffset="1852.3737">16051 14958 0,'0'0'16,"-17"0"0,-1 17-16,-17 36 15,0 18 1,35-18-1,0-18-15,0 18 16,0-18-16,17 1 16,1-1-16,52 18 15,1-18 17,-106-35-1,17 0-16,-17 0-15,-18 18 32,35-18-17,36-53 1</inkml:trace>
  <inkml:trace contextRef="#ctx0" brushRef="#br0" timeOffset="2620.5217">16404 14534 0,'0'0'0,"0"18"16,0 0-16,0 17 16,-17 106-1,17 88 1,-36 1 0,36-107-1,-17-88 1,17-52-1,17-89 1,19-88 0,-36 106-1,0 0-15,17 17 16,-17 18-16,18 18 0,-18 17 16,17 18-16,-17 88 15,0 71 1,0-18-1,36-35 1,17-53 15,52-88-31,-52-18 16,18-88 0,-36 53-16,-17-1 15,-18-87 1,0 52-1,0 72 1,18 52 47</inkml:trace>
  <inkml:trace contextRef="#ctx0" brushRef="#br0" timeOffset="3229.6388">17110 15152 0,'0'0'0,"0"-18"0,17 1 15,-17-19 1,18 1-16,-18 0 16,18-36-1,-18 1 1,-18 105 0,-17 35-1,-1 36 1,36-18-1,18-17 1,17-53 0,-17-18-16,17-36 15,1 1-15,-1 0 16,0-18-16,-17 0 16,-1 0-16,1 0 15,-18 0-15,18 0 16,-18 0-16,17-17 15,-17 17-15,18-71 16,-18 36 0,18 53-1,-18 88 17,0 35-32,-18 283 31,18-195-16,0-106 1,0 1 0,0-53-1,18-89 1,-1 1 0</inkml:trace>
  <inkml:trace contextRef="#ctx0" brushRef="#br0" timeOffset="3483.6896">17145 14728 0,'-71'18'0,"89"-18"47,17-18-47,1 1 16,-1 17-16,18-18 15,0 1-15,0 17 16,0-18 0,-18 18-1,-35 18 1</inkml:trace>
  <inkml:trace contextRef="#ctx0" brushRef="#br0" timeOffset="8404.6601">18397 14570 0,'0'0'0,"18"-18"109,0 18-109,17-18 16,0 1-16,0-1 15,1 1 1,34-19 0,-17 36-1,-17 36 1,-36 34 0,-36 18-1,-34 18 1,17 18-1,0-36 1,35-18 0,36-34-1,35-36 1,35-36 0,35 1-1,-17-35 1</inkml:trace>
  <inkml:trace contextRef="#ctx0" brushRef="#br0" timeOffset="8794.7525">19015 14623 0,'0'0'0,"-18"0"31,18 17-31,0 1 15,-18 0-15,18 17 16,-52 53 0,16 71-1,19-71 1,70-53 0,-18-35-1,18-17-15,0-19 16,17-17-16,-17-17 15,0-1-15,-35 1 16,17-1-16,-35 18 0,0 18 16,0 0-16,-18 17 15,1 18-15,-54 18 32,18 17-17,-17 18 1,87-53-1</inkml:trace>
  <inkml:trace contextRef="#ctx0" brushRef="#br0" timeOffset="9078.8045">19438 14499 0,'0'35'0,"-18"1"31,1-1-31,-1 0 16,1 18-16,17 0 15,-18 35 1,18-35-1,18-17 1,-18-19 0,17-17-1</inkml:trace>
  <inkml:trace contextRef="#ctx0" brushRef="#br0" timeOffset="9784.931">19897 14270 0,'0'0'0,"0"-18"15,0 36 48,0 0-63,0-1 16,-18 1-16,0-1 15,18 19-15,-35-1 16,17 18-1,1 0 17,-1 17-17,1 19 1,17-1 0,-18 0-1,36-17 1,34-19-1,-34-34 1,106-36 0,-54-34-1,1-1 1,-54 17 0,1-17-1,-36 18 1,1 0-1,-1 35 1,0 0-16,-17 17 16,18 1-16,-19 0 15,-17 52 1,18 1 0,0-18-1,35-18 1,35-35-1</inkml:trace>
  <inkml:trace contextRef="#ctx0" brushRef="#br0" timeOffset="12523.472">15540 16140 0,'0'0'0,"-18"0"31,18 17 16,0 1-47,0 17 15,0 18-15,0 18 16,0-1-16,-17 1 16,-1 52-1,18-35 1,-18-52 0,18-54-1,18-70 1,35-124-1,-35 53 1,-1 54 0,1 34-1,-1 53 1,-17 36 15,18 0-15,17 70-16,-17-18 15,0 1-15,-1-18 16,1 17-16,0 1 16,-1-18-16,18 35 15,-17-53 1,-36-17 15,1-18-15</inkml:trace>
  <inkml:trace contextRef="#ctx0" brushRef="#br0" timeOffset="12699.5082">15593 16598 0,'0'0'0,"0"-17"31,17 17-15,36-36-1,18 19 1,17-36 0</inkml:trace>
  <inkml:trace contextRef="#ctx0" brushRef="#br0" timeOffset="13051.5797">15998 16369 0,'0'0'0,"-17"0"16,17 18-16,0 52 15,-18-35 1,18 71 0,-17-35-1,17-36 1,0-17 0,17-54-1,-17-87 1,0 35-1,0 0 1,18 35 0,-1 17-1,19 19 1,17 17 0,0 0-1,-36 0 1,1 0-1</inkml:trace>
  <inkml:trace contextRef="#ctx0" brushRef="#br0" timeOffset="13653.6955">16387 16175 0,'0'0'16,"0"18"-16,0-1 15,17 18-15,-17 1 16,18-1-16,-1 18 16,1-18-1,53 53 1,-36-70 0,-17 0-1,-1-18 1,1-18-1</inkml:trace>
  <inkml:trace contextRef="#ctx0" brushRef="#br0" timeOffset="13926.7608">16651 15998 0,'0'0'0,"-18"18"15,18 0-15,-17 17 16,17 0-16,-18 18 16,-35 106-1,18-71 1,0-17 0,35-18-1,-18-53 1,36 17-1,-1-34 1</inkml:trace>
  <inkml:trace contextRef="#ctx0" brushRef="#br0" timeOffset="14165.7958">16810 16281 0,'0'0'0,"0"17"32,0 36-32,0 18 15,0-36 17,0 0-32,18-35 31,-18-17-16</inkml:trace>
  <inkml:trace contextRef="#ctx0" brushRef="#br0" timeOffset="14334.8301">16810 15998 0,'0'0'0,"-18"-17"31,18 34 16</inkml:trace>
  <inkml:trace contextRef="#ctx0" brushRef="#br0" timeOffset="14754.9126">17022 16069 0,'0'0'0,"0"18"16,0-1-16,0 19 15,17-1-15,-17 0 16,18 36-1,-1-18 1,19-18 0,-19-53-1,19-17 1,-1 0 0,-17-36-1,-18 54 1,0-19-16,17 1 15,-17 0-15,0-1 16,0 1-16,0-18 0,0 36 16,0-1-16,0 0 15,0 1-15</inkml:trace>
  <inkml:trace contextRef="#ctx0" brushRef="#br0" timeOffset="15070.9735">17586 16263 0,'0'0'15,"-18"0"1,18 18-16</inkml:trace>
  <inkml:trace contextRef="#ctx0" brushRef="#br0" timeOffset="15610.0849">15452 17022 0,'0'0'0,"17"-18"16,19 18-1,17-18-15,35-17 0,35 17 16,54-35 0,405-70-1,-247 70 1,-53-18 0,-88 19-1,-70 16 1,-1 1-1,-17 17 1,-71 1 0,-17 17-1</inkml:trace>
  <inkml:trace contextRef="#ctx0" brushRef="#br0" timeOffset="18688.6887">15610 16528 0,'0'0'0,"-17"17"62,-1-17-15,18 18-16,-17-18-15,17 18-16,-18-18 16,18 17-16,18-34 140,-1 17-140,1 0 16,-1-18-16,1 18 15,17-18-15,-17 18 16,0-17 0,-1 17-1,1 0 1,0 0 0,-1-18-1,1 18 1</inkml:trace>
  <inkml:trace contextRef="#ctx0" brushRef="#br0" timeOffset="31999.3156">18768 15752 0,'0'0'0,"0"17"15,-18-17 1,18 18-16,-17-18 16,17 17-16,0 1 15,0 17 1,0-17 0,0 0-16,0 17 15,-18-17 1,18 17-16,-18 0 15,1 0-15,-1-17 16,18 17-16,-18 1 16,18-19-16,0 1 15,0 0-15,0-1 16,36 1-16,-1-18 16,-17 0-16,34-18 31,19-17-16,0 0 1,-19-1 0,-16 19-1</inkml:trace>
  <inkml:trace contextRef="#ctx0" brushRef="#br0" timeOffset="32703.4643">18627 15840 0,'0'17'0,"0"-34"47,17 17-31,-34 0 31,34 0 31,1-18-47,0 0-31,17 18 0,-17-17 16,17-1-1,18 18 1,-53-17-1,0 34 1,-36 18 0</inkml:trace>
  <inkml:trace contextRef="#ctx0" brushRef="#br0" timeOffset="33217.5577">19279 15734 0,'-70'70'0,"52"-70"15,18 36-15,-35-1 16,0 36 0,17-19-1,36-16 1,-1-19-1,18-17-15,1-17 16,-1-1-16,0 0 16,1-17-16,-1 18 15,-17-19-15,-18 1 16,17 17-16,-17 1 16,-17-1-16,17 0 15,-18 1-15,-17-1 16,17 1-1,18 34 32</inkml:trace>
  <inkml:trace contextRef="#ctx0" brushRef="#br0" timeOffset="33504.6394">19632 15663 0,'-18'18'31,"18"0"-31,-17 17 15,-1 0 1,1 89 0,-1-36-1,18-35 1,0-36 0,0-34-1</inkml:trace>
  <inkml:trace contextRef="#ctx0" brushRef="#br0" timeOffset="34098.7351">19914 15593 0,'0'0'16,"0"17"-1,-17-17-15,-1 18 16,18 0 0,-18 17-1,1-17 1,34 17-1,19-35 1,-1 18 0,-17 17-1,-18 0 1,0 18 0,0-35-16,-18-1 15,0 19 1,1-19-1,-1-34 1,0 17 0,1-53-1</inkml:trace>
  <inkml:trace contextRef="#ctx0" brushRef="#br0" timeOffset="34321.772">20020 15593 0,'0'0'0,"18"0"32,-1 0-17,1-18-15,35 1 16,-18-1-16,53 0 15,-35 1 1</inkml:trace>
  <inkml:trace contextRef="#ctx0" brushRef="#br0" timeOffset="48087.4985">15804 17762 0,'-17'18'125,"-1"0"-109,18 17-16,-35-17 15,17 17-15,1 0 16,17-17-16,-18-1 16,0 1-16,18 0 15,0-1 17,18 1-32,-18 0 15,18-1 1,-18 19-16,0-1 15,0-18 17,0 1-32,0 0 0,0-1 15,0 1 1,0 0 0,0 35-1,-18 17 1,0-17-1,18 0 1,-17-35 0,52-1-1,36-17 1,-1 0 0,-17-17-1,-18 17 1,-17 17-1,0-17 1,-1 0 0,36 18-1,0-18 1,18 0 0,-1 0-1,1 0 1,-1 0-1,1 0 1,17 17 0,-53-17-1,-17-17 79,0 17-78,-1 0-16,1-18 15,-1 18-15,19-35 16,-19 17 0,19 1-16,-19-1 15,19 0-15,-19-17 16,1 17-16,0 18 0,-18-17 15,17 17 1,-17-18 15,0 1-15,0-1 0,0-17-16,0-18 31,0 17-16,0-16 1,-17-19 0,17 18-1,-18 0 1,18 18 0,0 17-1,0 1 1,-18 17 46,18-18 32,-17 18-94,17-18 16,0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59:18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8343 0,'0'0'0,"-18"0"31,36-17 78,17-1-93,-18 0 0,36 1-16,0-19 0,0 19 15,53-36 1,-53 18-16,53-1 15,-53 19 1,-18-1-16,71-17 16,-36 17-1,19 18 17,-19 35-17,36 71 1,-35-18-1,-19-17 1,1-18 0,-35-36-1,0-17 1,-36-17 15,-17 34 157</inkml:trace>
  <inkml:trace contextRef="#ctx0" brushRef="#br0" timeOffset="6798.3852">17004 9296 0,'-18'-18'0,"36"18"78,-36 0 109,18 18-171,0-1-16,0 1 16,-17 53-1,-19-19 1,19 1 0,-1-35-1,18 0 1,18-18 15,-1 0-15,72-18-1,-54 18 1,106-18 0,-18 18-1,19 0 1,-19 0-1,-17 18 1,-18 0 0,0 17-1,-35 0 1,18-35 0,-54 18-1,1-36 1,0 18-1,-1 0 1,1 0 0,0 0-1,-1 0 1,1 0 15,-18-17-15,17 17-16,1 0 15,0 0 1,-1 0-16,1 0 16,-18-18-16,18 0 15,17-35 1,0-17 15,-17-18-15,17-1-1,-17 1 1,-1 35 0,1 18-1,-18 17-15,-18 18 157</inkml:trace>
  <inkml:trace contextRef="#ctx0" brushRef="#br0" timeOffset="8434.726">19861 9190 0,'0'-18'0,"0"1"47,0 34 31,18-17-78,-18 18 16,18 0-16,-1-1 0,1 18 16,0-17-1,-1 0-15,19 17 0,-1-17 16,-18 17-16,19-17 15,-1 17-15,-17-18 16,17 1-16,0 0 16,0-1-16,1 1 15,-1 0-15,53-1 16,36 1 0,-1 0-1,18 17 1,36 18-1,-89-36 1,106 54 0,-106-53-16,0-1 15,106 36 1,0-35 0,0-1-1,0-17 1,0-17-1,71-1 1,-89 18 0,-17-17-1,0-1 1,-53 0 0,0 1-1,-36 17 1,18 0-1,-35 17 1,0 1 0,18 0-1,-1-18 1,1 0 0,17 0-1,-35 0 1,53-53-1,-36 17 1,1-17 0,-1 18-1,1 0 1,-18 17 0,17-17-1,-17-18 1,-17 18-16,-1-18 15,-17 18 1,-1 17-16,1 0 16,-18 1-1,-18 17 17,1 0-32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0:11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4092 3510 0,'0'-17'47,"18"17"-31,-18 17 62,0 1-47,0-1-31,18 1 16,-18 0-16,0 17 15,0 53 1,0 18-1,-18 17 1,18-34 0,0-19-1,0-52 1</inkml:trace>
  <inkml:trace contextRef="#ctx0" brushRef="#br0" timeOffset="10317.037">1182 17798 0,'0'0'0,"0"17"140,0 1-124,0 17-16,0-17 15,0 52 1,-18 54 0,18-71-1,0-18-15,0 0 16,0 1-16,0-19 16,0 19-16,18 16 15,-18-34 1,0 0-1,0-36 17</inkml:trace>
  <inkml:trace contextRef="#ctx0" brushRef="#br0" timeOffset="14316.8251">1217 17657 0,'18'17'31,"-18"-34"-15,17 17-1,1 17 17,0 1-17,-1-18 1,36 17 0,-18-17-1,18 0 1,-17-17-1,34 34 1,-35-17 0,1 0-1,17 0 1,-18 0 0,0 0-1,-17-17-15,17 17 16,-17 0-16,-1 0 15,19 0-15,-19 0 16,36 0-16,0 0 31,0-18-31,18 18 32,-18-17-17,-1-1 1,1 0-1,-35 18-15,17 0 16,-17 0-16,17 0 16,18 0-1,-18 0 1,18-17 0,0 17-1,0 0 1,-18 0-16,-17 0 15,17 0-15,18-18 16,-17 18 0,-19 0-16,36 0 15,-18 0-15,-17 0 16,35-18 0,0 18-1,-18 0 1,-17 0-16,17 0 15,-17 0-15,35 0 16,-18 0 0,0 0-1,-17 18 1,-1-18 0,1 0-1,17 0 1,1 0-1,-19 0 1,19 0 0,-19 0-1,19 0 1,-19 0 0,1 0 15,-18 18 31,0-1-46,0 1 0,0 0-1,0-1 1,0 36-1,0 35 1,0-35 0,0 0-1,0 0 1,0 0 0,0 0-1,0-35-15,0-1 16,-18 1-16,18 35 15,0-18 1,0 18 0,18-18-1,-18 0 1,0-17 0,0 0-1,0-1 1,0 1-1,0 17 1,0-17 0,0 0 77,-18-18 64,1 0-110,-1 0-32,0 17-15,-17-17 16,0 0-16,-18 18 31,17-36-15,-16 18-1,16 0 1,-17-17 0,18 17-16,17 0 15,-17 0-15,-18 0 16,0 0-1,36 0 1,-19 0 0,1 0-1,0 17 1,0-17 0,-1 18-1,-17-18 1,36 0-1,-1 0-15,0 0 16,1 17-16,-18-17 16,17 0-1,-35 0 1,18 18 0,-1 0-1,1-18 1,18 0-1,-1 0 1,-17 0 0,-1 17-1,-17-17 1,18 18 0,0-18-1,17 0 1,1 0-1,-19 0 1,1 18 0,0-18-1,17 0-15,0 0 16,1 0 0,-1 0-1,1 0 1,-1 0-1,0 0-15,1 0 16,-1 0-16,-17 0 16,-1 17-1,19-17 1,-1 0 15,1 0-15,-1 0-1,0 0 1,-17 0 0,17 0-1,1-17 17,-1 17-1,0 0-16,1 0-15,-1 0 16,0 0 0,1 0-1,-1 0 1,1 0 0,-19 0-1,1 0 1,17 0-1,1 0 1,-1-18 0,0 18-1,1 0 17,-1 0-32,1-18 15,-19 18 1,19 0-1,-1 0 1,0-17 0,1 17 15,-1 0-15,18-18-16,-18 18 31,18-18 16,-17 18 0,17-17-47,-18-1 15,18 1 1,0-1-1,-17 0 1,17 1 0,0-19-1,0 19 1,-18-19 0,18 1-1,0 0 1,0-18-1,0 18 1,0 17 0,18 0-1,-18-17 1,0-18 0,0 18-1,0-18 1,0 18-1,0 17 1,0-17 0,0 17-1,0 1 1,0-1-16,0 0 16,0 1-16,17-1 15,-17 0 1,18-35 15,-1 36-15,-17-1 15,0 36 63,18-18-79,0 0 1,-1 0-16,1 0 16,17 0-16,-17 0 15,17 0-15,0 0 16,-17 0-16,35 17 15,0 1 17</inkml:trace>
  <inkml:trace contextRef="#ctx0" brushRef="#br0" timeOffset="29378.7979">4092 4128 0,'18'-18'0,"0"18"188,-18 18-188,17-18 15,18 0-15,-17 0 16,17 0-16,-17 0 15,53 17 1,-1-17 0,18 0-1,18 18 1,-18-18 0,18 0-1,-71 0-15,18 0 16,-35 0-1,-18 17-15,0-34 313,0-1-282,0 1-15,0-1-1,-18 0-15,18 1 32,0-1-32,-17 18 31,17-18-15,-18 1 15,18 34 219,18-17-250,-1 0 15,-17 18-15,18-18 16,17 0-16,1 18 16,16-1-1,-16 1 1,-1-18 0,-17 0-1,-18 18 1,17-18-16,1 17 15,0 1 17,-1-18-1,-17 17-15,18-17-1,-36 0 95,1 0-95,-1 18 1,0-18-1,1 0 1,-1 18 0,-17 17-1,-1 18 1,1-18 0,0 0-1,17-17 1,1 0-1,17-36 64,0 0-64,-18 18 1,0 0-1,18-17 1,0-1 15,0 1-31,0-1 16,0-17 0,0-1-1,0 19-15,0-1 16,0 0-16,0 1 15,0-1-15,0 1 16,-17 17 0,17-18-1,-36 18 17</inkml:trace>
  <inkml:trace contextRef="#ctx0" brushRef="#br0" timeOffset="33699.654">4886 4145 0,'0'0'0,"18"-17"78,-36 34 15,18 1-61,0-1-32,0 1 15,0 0-15,0-1 16,0 1 0,0 0-1,0-36 1,18 0-1,-18 1 1,0-19 0,17 1-1,-17 18 1,0 34 46,0 1-46,0-1-16,0 1 16,0 0-1,0-1 17,0-34-17,18-1 1,-18 0-1,18 1-15,17-36 16,-35 35 0,0 36 31,-18-18-32,18 18-15,-17 17 0,17-18 16,-18 19-16,-17 17 15,35-18 17,-18-35-32,18 18 15,18-36 1,-1-17 0,1-1 15,17-17-16,-17 18 1,-18 18 0,0 34 15,0 1-15,-18-1-1,1 36 1,-1-17-1,0-19-15,18 1 16,18-18 0,-18-18-1,35-17 1,18 0 0,-35-1-1,-1 19 1,-17 34 31,-17 1-32,17 0 1,-18-1-16,0 1 16,18 0 15,18-36 109,-18 0-124,18 1-16,-1 17 16,-17-18-16,18 18 15,-18-18-15,18 18 16,-1-17 0,1 17 77,0 0-61,-1 0-1,1 0-16,-1 0 1,1 0 0,0 0-1,-36 17 345,0-17-345,18 18 1,-35 0 0,0 17-1,0-17 1,17-1-1,0 1 1,1-18 0,17 18-1,-18-18 1,36-18 171,-1 0-171,1 18-16,0-17 16,17-1-16,-17 0 15,34-17 1,-16 17 0,-1 1-1,-17 17 1,-1-18-1,-34 36 48,-1-18-47,0 0-1,1 0 1,-1 0-1,0 0 1,1 0-16,-1 0 16,1 0-16,-1 0 15,0 0-15,1 0 16,-1 0 0,0 0 15,1-18 0,-1 18-15</inkml:trace>
  <inkml:trace contextRef="#ctx0" brushRef="#br0" timeOffset="35725.0538">5821 3845 0,'17'-35'0,"-34"70"0,34-88 47,-17 71 0,0 17-32,0-17 1,-17 35-16,17 53 15,-18 35 1,18-88-16,0 0 16,0-18-1,0 0-15,0-17 16,0-1 0,-17-34 77,34-18-77</inkml:trace>
  <inkml:trace contextRef="#ctx0" brushRef="#br0" timeOffset="36030.1071">5821 4304 0,'0'0'0,"17"0"15,-17-18 1,18-17-16,17 0 0,-17-1 15,17 1 1,36-53 0,-36 35-1,-17 53-15,-1-18 16,-17 1-16,18 17 31,0 0-15</inkml:trace>
  <inkml:trace contextRef="#ctx0" brushRef="#br0" timeOffset="36303.165">5874 4163 0,'17'35'0,"1"-17"31,-18-1-15,18 19-16,-1-19 15,19 1-15,-1 17 16,-17-17 0,-1-1-1,1 1 1,-1-18-1</inkml:trace>
  <inkml:trace contextRef="#ctx0" brushRef="#br0" timeOffset="36672.2422">6332 3986 0,'0'0'0,"-17"18"47,17 0-47,0 17 15,0 0 1,-36 53-1,19-17 1,-1 17 15,36-88-31,17 0 16,0-17-16,18 17 16,18-36-1,-18 19 1,-18 17-1,-17-18 1</inkml:trace>
  <inkml:trace contextRef="#ctx0" brushRef="#br0" timeOffset="36879.2747">6315 4216 0,'-18'0'0,"18"-18"16,18 0-1,-1 1-15,19-1 16,69-17 0</inkml:trace>
  <inkml:trace contextRef="#ctx0" brushRef="#br0" timeOffset="37054.3088">6279 4022 0,'-35'0'0,"35"-18"31,18 18-31,-1-18 15,19-17-15,17 17 16</inkml:trace>
  <inkml:trace contextRef="#ctx0" brushRef="#br0" timeOffset="37686.4407">6650 3951 0,'0'0'0,"0"18"16,0-1-1,0 72 1,-18 16 0,18-16-1,0-36 1,18-18-1,0-53 1,-18-35 0,-18-17-1,0-36 1,1 18 0,17 17-1,35 1 1,53 17-1,-17 35 1,-36 18 0,-17 18-1,-36 52 1,-17-17 0,-1 0-1,1-18 1,17-17-1,1-18-15,17 18 47,17-1-47,19 19 16,-1-1 0,0 0-1,1-17 1,-19-1-16,1-17 15,-1 18 1</inkml:trace>
  <inkml:trace contextRef="#ctx0" brushRef="#br0" timeOffset="38223.5688">7091 3969 0,'17'17'0,"-17"1"16,-17 0-16,17 17 16,0 0-16,-18 1 15,1-1 1,-1 35-1,18-52-15,0 0 16,0-36 15,0 0-15,18-35 0,17-17-1,0-18 1,36-71-1,-54 106 1,1 18 0,-18 52-1,0 36 1,-18 35 0,18 18-1,0-35 1,0-36-16,18 0 15,0-35-15,-18 18 32,0-36-17</inkml:trace>
  <inkml:trace contextRef="#ctx0" brushRef="#br0" timeOffset="38703.6404">7003 4128 0,'0'0'0,"17"-18"47,1 18-31,35-18-16,-18 18 15,36-17-15,-18-1 16,0 0-16,-1 1 15,54-36-15,-18 0 16,-52 0 0,-19 18-1,-17 17 17,-17 0-17,-19 36 1,19 0-1,17-1-15,-18 36 16,18-35-16,18-1 16,17 36-1,0-17 1,-17 17 0,-36 17-1,1-52 1,-19-1-16,-16 1 15,34-18-15,0 0 16,-17-35 0</inkml:trace>
  <inkml:trace contextRef="#ctx0" brushRef="#br0" timeOffset="39406.7776">6262 3986 0,'0'0'0,"17"-17"46,1 17-46,17-18 16,1 18-16,-1-18 16,0 1-1,71-1 1,-88 18 0,-36 0 15</inkml:trace>
  <inkml:trace contextRef="#ctx0" brushRef="#br0" timeOffset="98856.5087">10160 5574 0,'0'0'15,"18"0"48,-36-18 46</inkml:trace>
  <inkml:trace contextRef="#ctx0" brushRef="#br0" timeOffset="99748.6813">14411 5768 0,'0'0'0,"0"-18"31,-18 18-16,36 0 32,-18-17 203,18 17-234,-18-18 0</inkml:trace>
  <inkml:trace contextRef="#ctx0" brushRef="#br0" timeOffset="112404.1803">2910 16228 0,'0'-18'32,"0"36"93,18-18-125,-18 17 15,18 1-15,-18 17 16,17 1-16,1-1 16,0 0-16,-1 0 15,-17 1-15,18-1 16,0-17-16,-18-1 15,0 1-15,35-36 16,0-35 0,0-35-1,-17 53 1,0-36 0,-1 54-16,-17-1 15,0 36 1,0-1-1,18 72 1,0-19 0,-1 1-1,18-54 1,1-17-16,34-53 16,-34 0-16,-1 18 15,18-71 1,-18 36-1,-35 17 1,0 18 0,-18 17-1,1 18 32</inkml:trace>
  <inkml:trace contextRef="#ctx0" brushRef="#br0" timeOffset="113362.3647">547 13353 0,'0'0'0,"0"17"31,0 19-15,0-19-16,0 36 15,17 106 1,-17-89-1,18-17-15,0 53 16,-18-71-16,17 1 16,-17-19-1,0-34 1</inkml:trace>
  <inkml:trace contextRef="#ctx0" brushRef="#br0" timeOffset="113618.4235">723 13335 0,'0'0'0,"0"18"0,0 17 16,-17 0 0,17 18-16,0 0 15,0 18-15,17-18 16,-17 17-16,18-17 15,-1 0-15,1 0 16,0-18 15,-18-53-31</inkml:trace>
  <inkml:trace contextRef="#ctx0" brushRef="#br0" timeOffset="113826.4578">459 13864 0,'0'0'0,"17"-17"32,36-19-17,0 19 1,0-19-16,53-17 15,-71 36-15,18 17 16,-18 0 0</inkml:trace>
  <inkml:trace contextRef="#ctx0" brushRef="#br0" timeOffset="114783.65">6121 15187 0,'0'18'31,"0"17"-15,17 0-1,1 36 1,0-1 0,-18 1-1,17-18 1,-17-18 0,0-52-1,0-1-15</inkml:trace>
  <inkml:trace contextRef="#ctx0" brushRef="#br0" timeOffset="115087.7128">6068 15205 0,'0'0'0,"0"-18"31,17 0-15,19 1-1,-19 17-15,36 0 16,0 0 0,-35 0-1,-18 17-15,17 1 16,-17 0-16,0-1 16,0 1-16,-17 0 15,-1-1-15,-17 1 16,17 0-16,1-1 0,-36 1 31,35-18-31</inkml:trace>
  <inkml:trace contextRef="#ctx0" brushRef="#br0" timeOffset="127137.0853">13617 15910 0,'0'0'0,"0"-17"63,-17 17-32,17 17-16,-18-17 1,36 0 15,-1-17-31,1 17 16,0-18-16,-1-17 16,18 17-16,-17 0 15,35-17 1,0 0-16,-35 17 31,-18 36 16,-18 0-31,0 17-16,1-18 15,-36 36 1,0 18-1,18-36 1,17-17 0,36-36-1,34-35 1,-16 18 0,-1 17-16,36-52 15,-54 52-15,1 18 16,-18-17-1,17 17 1,-34 17 0,-18 36-1,-18 0 1,35 0 0,0-35-16,1-1 15,17-34 1,17 17-1,19-36 1,17 1 0,-18 17-1,0 1 1,-35 17 0,-35 17-1,-18 36 1,0 18-1,35-36 1,18-17 0,18-18-16,0-18 0,17 0 15,0-17-15,18 0 16,-18 0-16,1 17 16,-1-17-16,-17 17 15,-1 18-15,-34 18 16,-1-1-1,-17 19-15,-18 34 32,17-35-32,19 1 15,17-19-15,-18 1 16,18 0-16,18-18 16,17-36-16</inkml:trace>
  <inkml:trace contextRef="#ctx0" brushRef="#br0" timeOffset="132763.1932">6685 9860 0,'0'0'0,"0"-17"31,0 34 79,18 1-95,-18-1-15,17 1 16,-17 0-16,18-1 16,-18 19-16,18-19 15,-18 1 1,17-18-16</inkml:trace>
  <inkml:trace contextRef="#ctx0" brushRef="#br0" timeOffset="133003.2411">6844 9825 0,'0'0'0,"0"18"31,0-1-16,0 18-15,0-17 16,18 53 0,-18-36-1,35-17 1</inkml:trace>
  <inkml:trace contextRef="#ctx0" brushRef="#br0" timeOffset="133596.3567">7126 9648 0,'0'0'0,"0"18"15,-18 0 1,18-1-16,0 19 16,0 17-16,0 52 15,18-52 1,-18 0-16,18 0 16,-1 0-16,-17-18 15,18-17-15,-18 0 16,0-1-16,0 1 15,18-36 32,-18 1-31,0-19-16,17-17 16,1 1 15,0 16-16,17 19 1,0 34 0,0 36-1,-35 0 1,0 0 0,0 0-1,-35-35 1,0-1-1,0-34 1,35-1 0</inkml:trace>
  <inkml:trace contextRef="#ctx0" brushRef="#br0" timeOffset="134067.5587">7514 10019 0,'0'0'0,"-17"18"31,17-1-31,-18 1 15,18-1-15,0 1 16,0 17-16,-18-17 16,18 17-16,18 1 15,-18-19 1,18 1-16,-1-1 16,18-34-1,36-36 1,-53 18-16,-1-1 15,1 19-15,-18-1 16,0-17-16,-18 17 16,1 18-1,-1 0-15,-17-17 16,17-1 0,36 18 46</inkml:trace>
  <inkml:trace contextRef="#ctx0" brushRef="#br0" timeOffset="135029.6421">7585 9984 0,'17'0'0,"-34"0"63,17-18-48,-18 36 79,18 17-78,0-17-1,0-1-15,0 36 16,0 18 0,0-36-1,18-17 1,-1-18-16,1 0 16,0-18-16,-1 0 15,1 1-15,0 17 16,-1-36-16,18 19 15,-17-36 1,-18 18 0,0-1-1,0 1 1,0 17 15</inkml:trace>
  <inkml:trace contextRef="#ctx0" brushRef="#br0" timeOffset="135404.7203">7955 9666 0,'0'0'0,"-17"18"15,17 17 1,-18 0-16,18 18 15,0 53 1,0 0 0,0 0-1,18-89 1,-1-17 0,1-70-1</inkml:trace>
  <inkml:trace contextRef="#ctx0" brushRef="#br0" timeOffset="135653.7633">8149 9437 0,'0'0'0,"0"17"15,0 19 1,0-1-16,0 0 15,0 18-15,-17 18 16,17-1-16,0 1 16,0-18-16,-18 53 15,36-53-15,-18-18 16,0-18-16,17 1 16,18-18-1</inkml:trace>
  <inkml:trace contextRef="#ctx0" brushRef="#br0" timeOffset="136147.8707">7955 9878 0,'0'0'0,"18"0"0,-1 0 16,19-18-1,-1 1-15,0 17 16,1-18-16,-1 0 16</inkml:trace>
  <inkml:trace contextRef="#ctx0" brushRef="#br0" timeOffset="136418.9141">8431 9472 0,'-17'0'0,"17"18"16,-18-1-16,18 1 15,0 17-15,0 18 16,-18 0-16,18 0 16,0 0-16,0 0 15,0 0-15,0-18 16,0 0-16,18 1 16,-18-19-16,0 1 15,18-18 1</inkml:trace>
  <inkml:trace contextRef="#ctx0" brushRef="#br0" timeOffset="136754.9812">8537 9948 0,'0'0'0,"18"0"16,-18-17-1,18 17-15,-1-36 16,18 1 0,1-18-1,-19 18 1,-34 17 0,-1 18-1,-17 18-15,0 35 16,17-18-16,0 0 15,1 36 1,34-18 0,36-35-1,18-36 1,-18-17-16</inkml:trace>
  <inkml:trace contextRef="#ctx0" brushRef="#br0" timeOffset="137389.1055">7832 9843 0,'0'0'0,"17"0"31,1-18-16,17 18-15,18 0 16,-18 0-16,18-18 16,0 18-1,0-17-15,35 17 0,-52-18 32,-1 18-32</inkml:trace>
  <inkml:trace contextRef="#ctx0" brushRef="#br0" timeOffset="139430.5129">8925 9772 0,'0'0'0,"0"18"32,0-1-32,0 19 15,0-19-15,0 18 16,0 1-1,0-1-15,0 18 16,0-35-16,18-18 16,0-18-1,-1 0 1,36-52 0,0-18-1,-35 35 1,-1 35-16,-17 36 15,0 35 1,0 35 0,18-18-1,53-34 1,-1-54 0,18-53-1,-52 36-15,16-53 16,-52 53-16,18-1 15,-36 19 1,-17 34 0,-18 72-1,36-19 1,17 1 0,53-54-1,-36-34-15,71-19 16,-52 1-1</inkml:trace>
  <inkml:trace contextRef="#ctx0" brushRef="#br0" timeOffset="139861.5989">9772 9772 0,'0'-18'0,"-18"18"31,1 0-31,-1 0 16,0 18 0,-35 53 15,53-54-31,0 36 15,0-35 1,36-36-16,-19 0 16,72-34-1,-36-1-15</inkml:trace>
  <inkml:trace contextRef="#ctx0" brushRef="#br0" timeOffset="140196.6613">10089 9419 0,'0'0'0,"0"18"32,-17 17-32,-1 0 15,-35 71 1,18 0 0,0 0-1,35-36 1,0-52-1,17-36 1,36-34 0,18-1-1,-18 0 1,0 17 0,0 1-1,-18 17-15,-18 18 16,-17-17-16,18 17 15,-36 0-15</inkml:trace>
  <inkml:trace contextRef="#ctx0" brushRef="#br0" timeOffset="140388.6968">10072 9825 0,'0'0'16,"17"18"-1,-17-1-15,18 1 16,0-1 0,-1-17-16,1 18 15,0 0 1,-1-18 0</inkml:trace>
  <inkml:trace contextRef="#ctx0" brushRef="#br0" timeOffset="140963.8119">10636 9384 0,'0'0'0,"0"18"32,-17-1-17,17 1-15,-18-1 16,18 19-16,-18-19 15,18 1-15,-17 0 16,34-36 0</inkml:trace>
  <inkml:trace contextRef="#ctx0" brushRef="#br0" timeOffset="141106.8445">10742 9437 0,'0'0'0,"-18"0"0,18 35 15,-17-17-15,17 17 16,-18 0-16,1 18 16,17-35-1</inkml:trace>
  <inkml:trace contextRef="#ctx0" brushRef="#br0" timeOffset="159171.4017">21184 12188 0,'0'0'0,"0"-17"31,0-1 0,0 1 32,0-1-32,-17 18 0,17-18-15,-18 18-16,0 0 15,1 0 1,-1 0-16,0 0 16,1 0-1,-18 0 1,35 18-1,-18-18 1,0 0 0,-17 0-1,17 18 1,-17-1 0,17-17-1,1 18 1,-1-1-1,1 1 1,-1 0 0,0-1-1,1 19 1,-1-19 0,0 1-1,18 0 1,-17 17-1,17-17 1,0-1 0,-18 18-1,18-17 1,0 0 0,18-18-16,-18 17 31,17-17-31,-17 18 0,18-18 15,0 0-15,-1 18 32,19-18-32,-1 0 15,18 0 1,-18 0 0,0 0 15,-17 0-16,35-18 1,-36 0 0,19 1-1,-1-1 1,-35 0 0,18 18-1,-18-17 1,17-1-1,1 1 1,0 17 0,-18-18-1,0 0 17,17 18-32,-17-17 15,0-1 1,0 0-1,0 1 1,-17-1 0,17 0-1,-18 1 17,0-1-17,1 0 1,-1 18-1,-17-17 1,-1 17 0,1 0-1,18 17 1,-19 1 0,1 0-1</inkml:trace>
  <inkml:trace contextRef="#ctx0" brushRef="#br0" timeOffset="162649.0899">20990 12153 0,'0'0'0,"0"-17"78,0-1-16,-17 18-46,17-18 0,-18 1 15,0 17-31,1 0 15,-19-18 1,1 0 0,-18 1-1,18-1 1,-18-17 0,18 17-1,-18-17 1,0 0-1,-18 17 1,-17-17 0,35 17-1,18 0-15,-18 1 0,18-1 16,0 18-16,-36-35 16,36 17-1,-1 1 1,-16-1-16,16 0 0,-52-17 15,0 17 1,35-17 0,0 17-1,0-17 1,-17 18 15,17-1-15,0 0-1,-18 1 1,1-19 0,17 19-1,0-1 1,0 0 0,0 1-1,-18-1 1,1 18-1,-18-35 1,-1 17 0,19 1-1,-1-1 1,36 18-16,-18-18 16,18 18-16,0 0 15,-36-17 1,18 17-1,-17 0 1,34 0 0,-17 0-1,-70-18 17,88 18-17,-18 0 1,-18 0-1,1 0 1,-1 0 0,0 0-1,-34-18 1,52 18 0,17 0-16,-69 0 15,52 0 1,-18 0-16,18 0 15,0 0-15,0 0 16,0 0 0,18 0-16,-18 0 0,18-17 15,0 17-15,-1 0 16,-52 0 0,35 0-16,18 0 0,-88 0 31,17 0-16,-35 17 1,35-17 0,35 0-16,18 0 15,-17 0-15,-54 0 16,1 0 0,17 0-1,35 0-15,19 0 16,-1 0-16,0 0 15,-71 18 1,1 0 0,-36-1-1,-53 19 1,71-36 0,18 17-1,17-17 1,18 18-1,17-18 1,1 18 0,-1-1-1,-35 1 1,53-1 0,0 1-1,-17-18 1,17 0-1,18 0 1,-18 18 0,17-18-1,-16 17 1,-1 1 0,-18 0-1,0-18 1,19 17-1,16-17 1,19 18 0,-1-18-1,0 0-15,1 0 16,-1 0 0,-35 18-16,18-1 15,0 1 1,17-18-1,0 0 17,1 0-17,-1 0-15,-17 0 16,17 0-16,1 0 16,-19 0-1,19 0 1,-1-18 31,0 18-32,1 0 1,-1 0 0,0 0 15,18-17 16,-17 17 78,-1 0-94,0 0 125</inkml:trace>
  <inkml:trace contextRef="#ctx0" brushRef="#br0" timeOffset="170435.6273">11095 11465 0,'18'0'0,"-1"-17"63,1 34 46,-1 1-78,-17 0-15,18-18-16,-18 17 16,18-17-1,35 18 1,-18-1-1,35 1 1,-52-18 0,0 18-16,-1-1 15,1 1-15,0-18 16,-1 18 0,19-1-1,-1-17 1,0 18-1,0 0 1,-17-18 0,0 17-16,-1 19 15,1-36-15,0 17 16,17 1 0,0-18-1,-17 17 1,17-17-1,-17 0 1,-1 18 0,-17 0-16,36-18 15,-19 17 1,1-17-16,0 0 16,17 0-1,-18 18 1,1-18-1,-18 18 79,-18-18-78,18 17-1,-17-17-15,-1 18 32,1 0 30,-1-18-46,18 17-16,-18 1 15,1-18-15,17 17 16,-18-17 0,18 18-1,-18-18 1,1 18 0,-1-1-1,0-17 1,18 18-1,18-18 79,-18 18-78,18-1-1,-18 1 1,0 0 0,0 17-1,17 0 1,-17-17 0,0 17-1,0 0 1,0-17-16,-17 0 15,17 17 1,0-17 0,0 17-1,0-18 1,-18 19 15,18-19-15,0 1-16,0 0 15,0-1-15,0 1 16,0 0 15,0-1-15,0 1-16,0-1 16,-18 1-1,18 0-15,0-1 16,0 1-1,0 0 1,0-1-16,0 1 16,0 0-1,0 17-15,0 0 32,0 0-17,0-17-15,0 0 16,0-1-16,0 1 15,0 0 1,0 17 0,0-17-1,0-1 1,0 18 0,0-17-1,0 0 1,18-18 31,-36 0 31,1 0-31,-1-18 62,1 18-78,-1-18-15,0 18-16,1-17 16,-1 17-1,0-18 1,1 1-1,-1 17-15,0-18 16,1 0-16,-19 1 16,-16-1-1,16 0 17,-17 18-32,18-17 31,17-1-16,1 18 1,-18-18 0,17 1-1,-17-1 1,17 0 0,-17 18-1,17-17 1,-17-1-1,17 18 1,18-17-16,-17 17 16,-1 0-16,0-18 15,1 18 17,-1 0-1,0 0 0,18-18-15,-17 18-16,-1-17 15,0-1 32,18 0-31,0 1-16,0-19 15,0 1 1,18-18 0,-18-17-1,0-1 1,0 1 0,0 52-16,0-35 15,0 35 1,0 1-16,0-1 15,0 0-15,0-17 16,0 18-16,0-36 16,0-18-1,18 18 1,-18 36 0,0-1-16,0 0 15,0-17-15,0 0 31,0-1-31,0-16 32,0 16-17,-18 36 1,18-17 0,0-1 15,0 0-16,0 1 1,0-1 15,-18 18 47,36-18 1,0 18-64,-1-17 1,1 17-1,0-18 1,-18 0 31,-18 18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3:27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14623 0,'18'-53'0,"-36"106"0,36-124 16,-18 53 0,-18 18-1,18-17 1,0 34 31,0 1-16,0 17-15,-17 18-16,17 18 15,-18 158 1,1 36 0,-1-124-1,0-53 1,18-35-1,0-71 17,-17 1-17,17-1-15,-18 0 0,0 1 16,18-1-16,-17 0 16,-1 1-1,18-1 16,-18 18-31,1-17 16,-18-1 0,17 0-16,-17-17 15,-1-18 17,1 0-17,35 71 32,18-1-47,-18 19 16,17-1-1,19 53 1,-1-17 0,0-1-1,-17-52 1,-1-18-1,-17 18 1,0-36 15,18 18-15,35-53 0,18 0-1,17 18 1,0-18-1,-35 35 1,-35 1 0,-36 17 62,0 0-78,1 0 15,-1 0 1,0 0 0,1 0 31,-19 17-32,-17-17-15</inkml:trace>
  <inkml:trace contextRef="#ctx0" brushRef="#br0" timeOffset="20043.9611">13811 12012 0,'18'0'0,"-36"0"156,18-18-15,18 1-125,0-1-16,17 1 15,-18-19 1,19 1 0,17 0-1,-18-18 1,0 18-1,36-36 1,-18 0 0,17 1-1,-17 17 1,0-18 0,18 18-1,-18 1 1,35-19-1,-53 53 1,36-35 0,-36 36-1,-18 17 1,-34 0 140,-1 0-125,1 0-15,-1 0 0,18-18 62,18 18-78,-1-17 15,1-1-15,-1 18 16,1 0 0,17-18-16,-17 36 15,0 0 17,-18 34-17,-36 1 1,19-17-1,-1-19-15,0-17 16</inkml:trace>
  <inkml:trace contextRef="#ctx0" brushRef="#br0" timeOffset="22062.3519">13600 12383 0,'-18'0'15,"18"-18"17,-18 36-17,1-18 1,34 0 46,-17 17 79,0 1-125,0-1-1,0 1 1,18 0 0,-18-1-1,18 1 1,-18 0-1,17-18 1,-17 35 0,18-17-1,17-1 1,-17-17 0,-1 0-16,36 18 15,-35-18-15,17 17 16,18 1-1,0 17 1,18-17 0,52-18-1,-35-18 1,18 1 0,-18 17-1,-17-18 1,17 18-1,-17-18 1,-1 1 0,1-18-1,-54 35 1,1-18 0,-36 18 109,1 0-125,-1 0 15,0 0 1,1 0-1,17-18 1,-18 1 0,18-1-1,18 36 63,-1-1-62,1-17-16,0 18 16,-1 0-16,1-18 15,0 17 1,-36 1 0,0 17-1,-17 0 1,0-17-1,0 0 1</inkml:trace>
  <inkml:trace contextRef="#ctx0" brushRef="#br0" timeOffset="23912.7148">13300 13564 0,'0'0'0,"0"18"125,0 0-109,0-1-1,0 1-15,0 0 16,0-1-16,-18 18 16,18 18-1,0-17 1,0 17-1,0-1 1,0 1 0,18 18-1,-1-18 1,1 17 0,17 19-1,-17-19 1,17-17-1,0 0 1,-17-18 0,17 1-16,-17-19 15,0 18-15,17-17 16,-17 0-16,-1 17 0,19-17 16,-19 17-16,18 0 15,-17-17-15,17 17 16,-17 0-16,53 18 15,-19 0 17,-16-35-32,-1 17 0,0-17 15,-17-1-15,35 36 32,17 18-17,-17-18 1,-17-18-1,17 0 1,-1-17 0,-34 0-1,17-1 1,-35 1-16,18 0 16,-18-1-16,18-17 15,-18-17 16</inkml:trace>
  <inkml:trace contextRef="#ctx0" brushRef="#br0" timeOffset="24218.779">14376 15169 0,'0'0'0,"0"18"16,17 0-1,1-1-15,0 1 16,-1 0-16,1 17 16,-18 0-1,0 0 1,-18 18-1,-17 0 1,17-17 0,1-19-1,17-34 1</inkml:trace>
  <inkml:trace contextRef="#ctx0" brushRef="#br0" timeOffset="35754.0543">15928 7849 0,'-35'-53'0,"17"36"32,0 17-32,1 0 15,-1 0-15,0 0 16,1 17 0,-1 1-16,-17 17 15,17 1 1,1-1-1,-1 0 1,53 0 0,1-17-1,-1 0-15,0-1 16,0 1-16,1 0 16,-19-1-16,1 19 15,-18-19 1,-18 1-1,1-18-15,-1 17 16,-17-17-16,17 0 16,-17 0-16,17-17 15,1 17-15,-1 0 0,0 0 16,1-18-16,17 1 31,17-1-31</inkml:trace>
  <inkml:trace contextRef="#ctx0" brushRef="#br0" timeOffset="36299.1657">16210 7920 0,'0'-35'0,"-17"35"31,-1 0-15,0 17 0,1-17-1,-1 18-15,0 0 16,-35 17-1,0 18 1,1 0 0,34-18-1,36-17 1,-1-18-16,36-18 16,-18-17-16,1 17 15,34-53 1,-52 19-1,0 16 1,-36 54 15,18 0-31,-18 34 16,1 1 0,17-17-1,17-19 1,19-17-1</inkml:trace>
  <inkml:trace contextRef="#ctx0" brushRef="#br0" timeOffset="37193.3556">16422 7902 0,'17'0'0,"-34"18"16,17 0-16,-18-1 16,18 1-16,-17 17 15,-1-17 1,18 17-16,-18 18 16,18-35-16,18-18 31,0-18-16,-1-17 1,18-18 0,18 0-1,0-18 1,-53 54 0,18 52-1,-36 18 1,1 17-1,17 1 1,17-36 0,19-52-1,-1-36 1,35-18 0,-34 1-1,-1 17 1,-17 35-16,-18 36 31,0-1-31,0 1 16,0 52-1,-18 1 1,36-36 0,17-35-1,18 0 1,17-17-1,-17-1 1,-17 0-16,-1 1 16,0-1-16,0-35 15,-35 18 1,18 17 0,-18 1-16,-18-1 15,1 18-15,-19 0 16,19 18-1,-18 17-15,17 0 16,0 0-16,-17 1 16,35-1-16,0 36 15,53-54 17,35-52-32,0-18 31,-17 0-16,-36 18 1</inkml:trace>
  <inkml:trace contextRef="#ctx0" brushRef="#br0" timeOffset="37622.4204">17621 7532 0,'0'0'0,"0"17"15,-17 1-15,-1 0 16,-17 52 0,17-17-1,0-18 1,36-35 0</inkml:trace>
  <inkml:trace contextRef="#ctx0" brushRef="#br0" timeOffset="37773.4875">17727 7620 0,'0'0'0,"-18"0"0,18 18 16,-70 52-1,-1-17 1</inkml:trace>
  <inkml:trace contextRef="#ctx0" brushRef="#br0" timeOffset="38297.5737">15117 7514 0,'0'0'0,"0"18"16,0-1 0,17 1-16,18 35 15,1-18 1,-19-17-16,1 0 15,0-18-15,-18-18 16</inkml:trace>
  <inkml:trace contextRef="#ctx0" brushRef="#br0" timeOffset="38475.5887">15293 7497 0,'35'17'0,"-70"-34"0,70 69 15,-35-34 1,0 17 0,-17 54-1,17-19 1,17 1-16</inkml:trace>
  <inkml:trace contextRef="#ctx0" brushRef="#br0" timeOffset="40129.9197">17868 10460 0,'0'0'0,"0"-18"47</inkml:trace>
  <inkml:trace contextRef="#ctx0" brushRef="#br0" timeOffset="40615.012">17568 12435 0,'18'0'0,"-18"18"31</inkml:trace>
  <inkml:trace contextRef="#ctx0" brushRef="#br0" timeOffset="41285.145">17427 15046 0,'0'18'15,"0"-1"16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4:25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6985 5380 0,'-18'18'172,"18"-1"-141,-17-17 0,17 18-15,0-1-1,0 1 17,0 0-17,0-1-15,0 1 16,0 0 15,0-1 0,17-17-31,-17 18 16,0 0 0,18-1-1,-18 1 1,18-18-16,-18 17 31,17 1-15,1-18-1,0 0 17,-1 0-17,1-18-15,-1 1 32,1-1-17,-18 1 1,18-1-1,-1-17-15,-17 17 32,0 0-17,0 1 1,18 17-16,-18-18 16,0 0-16,-18 18 15,18-35 1,0 18-1,-17-1 1,-1 0 0,18 1-1,-18 17 1,1 0-16,-1 0 16,18-18-16,-35 18 15,17 0 1,1 0-1,-1 0 1,0 18 0,1 17-1</inkml:trace>
  <inkml:trace contextRef="#ctx0" brushRef="#br0" timeOffset="1169.2334">6879 5062 0,'18'0'187,"-18"18"-187,0 0 16,17 17-16,-17-17 16,0 17-16,0 0 15,0 0 1,0-70 15,0 0-15,0-36-1,-17 36-15,-1-18 16,18 35 0,-17 1-16,17-1 15,17-17 1,1 0 0,17 17-1,0-17 1,-35 17-1,18 18-15,-18-18 0,18 18 16,-18 18 15,0 0-15,0 17 15,0-17-15,0 35-1,0-36 1,-18 18 0,0 18-1,1-17 1,-1 17 0,18-18-1,0-18 1,53 1-1,-35-36 1,17 1 0,-17 17-1,-1 0 1,1 0 0,-1 17-1</inkml:trace>
  <inkml:trace contextRef="#ctx0" brushRef="#br0" timeOffset="1618.3177">7250 4727 0,'-18'0'31,"18"18"-15,-18 0 0,18-1-16,0 1 0,0-1 15,-17 72 1,17-72-1,-18 19-15,18 34 16,0-52 0,0-1-16,0 1 15,0 0-15,18-1 16,-1-17 0,1-17-16,35-19 15,-18 19 1,-35-1-1,18 18 17,-18-18-32</inkml:trace>
  <inkml:trace contextRef="#ctx0" brushRef="#br0" timeOffset="1873.3682">7303 4957 0,'0'0'0,"0"17"31,0 1-31,0-1 16,17 1-16,-17 0 15,18 35 1,-18-36-1,17 1-15,1 0 16,0-18 0,-18-18-1</inkml:trace>
  <inkml:trace contextRef="#ctx0" brushRef="#br0" timeOffset="2114.4212">7267 4992 0,'18'-18'62,"0"18"-62,-18-17 16,17-1-16,1 18 16,-18-18-16,17 18 15</inkml:trace>
  <inkml:trace contextRef="#ctx0" brushRef="#br0" timeOffset="2907.5722">7426 4833 0,'18'0'16,"-18"18"0,0-1-16,17 1 15,-17 17 1,18-17-16,-18 17 15,18 18 1,-18-18 0,0-52-1,0-1 1,0 0 0,0-70-1,-18 35 1,0 18-1,18 0 1,0-18 0,18 18-1,0-18 1,34 17 0,-52 72-1,18 17 1,-18 17-1,0-17 1,0-18 0,-18-35 15,1-17-15,-1-1-1,36 0 16,-1 18-15,54 0 0,0-17-1,-19 17 1,-34 17 0,-18 1-16,0 0 15,-18 17 1,1-17-16,-1-1 15,1 1-15,-1 0 16,0-1-16,1-17 16,-1 18-1</inkml:trace>
  <inkml:trace contextRef="#ctx0" brushRef="#br0" timeOffset="22849.5139">6791 7938 0,'-18'0'0,"1"0"31,-1 0 16,0 0-31,1 0 15,-1 0-15,1 0-16,-1 0 15,-17 17 1,-1-17 0,19 0-16,-1 0 15,0 0-15,-17 0 16,0 0-1,-18 0 1,18 0 0,17 0-16,-17 18 15,-1-18-15,1 0 0,0 17 16,0-17 0,-1 0-16,19 0 0,-1 0 15,-17 0-15,17 0 16,-17 0-16,-18 0 15,0 18 17,-18-18-32,1 0 15,-1 0 17,36 0-32,0 0 15,17 0-15,-35 0 16,0 0-1,18 0 1,-18 0 0,0 0-1,0 0 1,0 0 0,-17 0-1,17-18 1,0 18-1,0 0 1,0 0 0,0 0-1,0 0 1,0-17 0,-35 17-1,35 0 1,0 0-1,36 0 1,-19 0 0,-16-18-1,-1 18 1,0 0 0,-18 0-1,36 0 1,17 0-1,1 0 1,-19 0 0,-17 18-1,36-18 1,-1 17-16,1-17 16,-1 18-1,0-18 1,1 18 15,-1-18-15,0 0-1,1 0-15,-1 17 32,0-17-17,1 0 48,17 18-32,0 0-15,0-1-1,0 19 1,0-1-1,0 35 1,0-17 0,0 35-1,-18 18 1,18-35 0,0-1-1,-18 1 1,18 0-1,0 17 1,-17-18 0,17 1-1,0-18 1,-18 53 0,18-36-1,0 1 1,-17-1-1,17 1 1,-18-1 0,18 1-1,-18-18 1,18 17 0,-17-17-1,17 0 1,0-35-1,0 17-15,-18-17 0,18-1 16,0 19 0,0-19-16,0 19 0,0-1 15,0-17-15,0-1 16,-18 18-16,18 1 16,0-19 15,0 19-31,0-19 31,0 1-15,0 17-1,-17-35 1,17 18 0,0-1 30,0 1-30,17 0 15,1-18-15,0 0 0,-1 0-1,1 0 1,0 0 15,-1 0-15,1 17-1,-1-17-15,54 18 16,-36-18-16,1 0 16,17 0-1,-18 0 1,0 0-1,-17-18 1,17 1-16</inkml:trace>
  <inkml:trace contextRef="#ctx0" brushRef="#br0" timeOffset="24315.7959">3969 10248 0,'0'0'0,"17"0"31,1 0-15,0 0 0,-1 0-1,19 18-15,-19-18 16,36 0-1,0 0 1,18-18 0,-18 1-1,17 17 1,1-18 0,-18 36-1,17-18 1,1 0-1,-1 0 1,1 0 0,-18 0-1,0 0 1,35 17 0,-35-17-1,17 0 1,1-17-1,17-1 1,-17 18 0,-54 0-16,19 0 15,-19 0-15,1 0 16,-1 0-16,19 0 16,-19 0-16,36 0 15,0 0 1,18 0-1,-36 0 1,0 0 0,18 0-16,0 0 31,18 18-15,-18-18-1,0 0 1,-1 0-1,19-18 1,0 18 0,-1 0-1,-52 0-15,35 18 16,-18-18-16,0 0 16,18 0-1,18-18 1,-1 0-1,-34 18 1,-1 0 0,-18 0-1,19 0 1,-19 0 0,1 0 15,-18 18 16,-18-18 31,1-18-78,-1 18 0</inkml:trace>
  <inkml:trace contextRef="#ctx0" brushRef="#br0" timeOffset="24645.8635">6668 10160 0,'-36'-18'16,"19"1"0,-1 17-1,0 0 1,1 0-1,-1 0 1,18 17-16,0 1 16,0 0-16,35-1 15,-17 1 1,0 0 0,-1-18-16,1 17 31,-18 1-16,-18 17 1,-17-17 0,0-1-1,17-17 1</inkml:trace>
  <inkml:trace contextRef="#ctx0" brushRef="#br0" timeOffset="27039.3399">3916 10389 0,'0'0'0,"-18"0"47,1 0-47,-1 0 15,18 18 64,0 0-64,0-1-15,0 1 16,0 17-16,0 0 15,-18 1-15,18 52 16,0-18 0,0 1-1,0-18 1,0 0 0,0 0-1,0 0 1,0 35-1,-17-35 1,17-18 0,0-17-1,0-1-15,0 1 16,0 0 15,0-1-15,-18 1-1,18 0-15,0 34 16,0-34 0,18 17 15,-18-17 47,17 0-62,-17-1-1,0 1 1,-17-18 0</inkml:trace>
  <inkml:trace contextRef="#ctx0" brushRef="#br0" timeOffset="28554.6445">3810 12118 0,'0'0'0,"0"18"32,0-1-32,0 1 0,0 17 15,0-17-15,0-1 16,0 1-16,18 0 16,-18-1-16,0 1 15,0 0-15,0 17 16,0 0-1,0 18 1,0-18 0,0 18-1,-18 0 17,0-18-17,18 1 1,0-1-1,0 0 1,0 18 0,0-18-1,0 1 1,0 17 0,0-36-1,18-17 32,-18 18-31,18-18-1,-18 18 1,17-18 0,19 0-1,-1 0 1,35 0-1,-17 0 1,0 0 0,0 0-1,0 17 1,-18-17-16,36 0 16,-36 0-1,18 0-15,18 0 16,-1 18-1,1 0 1,-1-1 0,1 1-1,52-1 1,-87-17 0,17 0-16,-36 0 15,18 0-15,-17 0 16,17 0-16,18 0 15,18 0 1,-1 0 0,54 0-1,-54 0 17,1 0-17,0 0 1,-19 18-1,1 0 1,18-18 0,-1 0-1,36 17 1,-35-17 0,-36 18-1,0-18 1,-17 0-16,0 0 15,-1 0-15,19 0 16,17-18 0,17 1-1,36-1 1,-71 0 0,0 36-1,1-18 1,-19 18-1,1-18 1,17 0 0,1 0-1,-1 0 1,-17 17 0,-1-17-1</inkml:trace>
  <inkml:trace contextRef="#ctx0" brushRef="#br0" timeOffset="28874.6998">6632 13053 0,'0'17'0,"0"1"32,18 0-17,0-1-15,-1 1 16,1 0 0,-18-1-1,-18 1 1,1 0-16,-36 17 31,17 18-15,1-18-1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5:28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19473 7303 0,'0'0'0,"0"-18"31,0 0 204</inkml:trace>
  <inkml:trace contextRef="#ctx0" brushRef="#br0" timeOffset="983.1392">19015 8590 0,'0'0'0,"17"18"78,1-18-62,-18 17-16,18-17 16,-1 0-16,1 18 15,0-18 1,34 0 0,72 18-1,-71-18 1,123 0-1,-52 0 1,-36 0 0,-53 17-1,-17-17 1,-18 18 0,-18-18 109</inkml:trace>
  <inkml:trace contextRef="#ctx0" brushRef="#br0" timeOffset="2031.3232">19032 8096 0,'0'-17'0,"18"17"94,0 0-94,-1 0 15,1 0-15,17 0 16,18 0-16,35 0 16,36 17-1,-18 1 1,-1 0-1,-52-18 17,-35 0-32,0 17 15,-36-17 17,18 18-17,-18-18 1,1 0-1,-1 0-15</inkml:trace>
  <inkml:trace contextRef="#ctx0" brushRef="#br0" timeOffset="12238.7261">12629 7514 0,'18'0'172,"-18"18"-172,18-18 16,-1 0-1,1 0-15,17 0 16,-17 0 0,0 0-1,-36 0 32,0 0-31,1 0-1,-1 0-15,0 0 16,1 0-16,-1-18 16,-17 18-16,-18 18 15,18-18 1,17 0-1,18 17 32,18-34-31</inkml:trace>
  <inkml:trace contextRef="#ctx0" brushRef="#br0" timeOffset="16037.2611">4533 9719 0,'-17'18'0,"17"-1"31,0 1-15,-18-18-1,18 18-15,0-1 110,0-34-48,0-1-62,0 0 32,0-17-32,-18 17 15,18-17 1,0-35-1,0-19 1,0 19 0,0-1-1,-17 1 1,17-18 0,-18 17-1,18 0 1,0 36-16,0-18 15,0 18 1,0 0-16,0-36 16,0 1-1,0-1 1,0 18 0,0 0-1,0 0 1,0-35-1,0 35 1,0 0 0,0 18-1,0 0 1,0-1 0,0 19-16,0-1 15,0 0-15,0 1 16,18-1-1,-18 1-15,0-1 0,0 0 16,0 1-16,0-1 16,17 0-16,-34-17 15,17 0 1,0 17 0,0 1 15,-18 17-16,18-18 17,-18 18-32,18 18 15,-17-18 1,-19 0 0,1 17-1,-18-17 1,-70 0-1,52 18 1,18-36 0,36 18-1,-1 0 17,0 0-1,1 0-16,-1 18 126,18-1-125,0 19-16,18-19 15,-18 19-15,0-1 16,17 53 0,-17 0-1,18 53 1,-18-88-1,18 0-15,-18-17 16,0 16-16,0-16 16,0-1-16,17 36 15,-17-1 1,18-17 0,-18 18 15,0-36-31,0 35 0,0-17 15,0-17 1,-18 34 0,18-17-1,0 18 1,0-1 0,0 1-1,0-18 1,0 52-1,0-52 1,0 0 0,0 0-1,0 0 1,0-35 0,0-1-16,18 1 15,-18 0 1,0-1-1,0 19 1,0-19 0,18-17 46,-1 0-46,1-17-16,35-1 15,0 0 1,0-17 0,17 0-1,18 0 1,-17 17 0,-36 0-1,-17 18-15,-1 0 63,-17-17-32,0-1 31,0 0-46,-17-17 0,17 17-16,-18 1 15,18-19-15,-35 1 32,35 18-32,-18-1 15,18 0-15,-17 1 16,17-1-16,-18 0 15,18 1-15</inkml:trace>
  <inkml:trace contextRef="#ctx0" brushRef="#br0" timeOffset="20437.8825">12577 7514 0</inkml:trace>
  <inkml:trace contextRef="#ctx0" brushRef="#br0" timeOffset="21324.0079">13000 7832 0,'0'0'0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35:36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15346 6262 0,'0'17'47,"-18"-17"125,18 18-156,-17 0-1,17-1-15,0 1 16,0 0-16,0-1 16,0 19-1,-18 16 1,18 37-1,-18-19 1,18 1 0,0-1-1,0-34 1,0-19 0,18-17 140,0 0-141,-1 18-15,18-18 16,-17 0-16,0 0 16,17 0-16,-17 18 15,17-18-15,0 0 16,-17 0-16,52 0 16,36 17 15,-53-17-31,-18 0 31,18 0-15,-17 0-1,-1 0 1,0-17 0,-17 17 15,-1 0 63,1 17-79,0-17 1,-1 0-1,1 0 1,0 0 0,-1 0-1,-17-17 1,18 17 0,-18-18 30,0 0-30,-18 18 0,18-17-16,0-19 15,0 1 1,0-18 0,0 0-1,0-35 1,0 35-1,0 18 1,0 17-16,0 1 16,18-1-16,-18 0 15,0 1-15,0-1 16,0 0-16,0 1 16,0-1-1,0 0 16,0 36 32,-18-18-47,1 0-1,-1 0 1,0 0-16,1 0 15,-19 0 1,-34 0 0,35 0-1,-18 0 1,-18-18 0,18 18-1,-17 0 1,17 0-1,0 0 1,0 0 0,18 0-1,17 0 1,0 0 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6:09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11148 17074 0,'0'0'0,"0"-17"15,-18 34 48,18 1-63,0 0 15,-17 35-15,-19 0 16,19 17-16,-19 18 16,-52 106-1,18-35 1,17-35 0,17-36-1,36-106 63,-17 0-78</inkml:trace>
  <inkml:trace contextRef="#ctx0" brushRef="#br0" timeOffset="381.0616">10654 17745 0,'0'-18'0,"0"36"31,0 17-31,0 0 15,0 1-15,0-1 16,0 0 0,0 18-1,0 0 1,18-18 0,-18-17-1,17-36 32,-17 1-47,0-1 16,35-17-1</inkml:trace>
  <inkml:trace contextRef="#ctx0" brushRef="#br0" timeOffset="1037.1514">10742 17727 0,'0'0'0,"0"-18"32,-18 18-17,36 0 95,0 18-110,17-18 15,0 18-15,1-18 16,16 17-16,19 1 15,0 0 1,-54-1 15,-17 1 1,-17-18-17,-36 18 1,0 17-1,-18 18 1,18 0 0,0-18-1,18 0 1,35-17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6:2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14923 13617 0,'0'0'0,"-18"0"47,18 18-16,-18-18-31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36:16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11889 10283 0,'-18'0'203,"18"18"-187,-18-18-16,1 0 15,-1 0 16,36 0 16,17 0-31,-17-18-16,35 18 16,-18 18-1,0-18 1,18 18 15,-71-18 47,18-18-78,-17 18 16,-1 0-16,0 0 15,1 0-15,-1 0 16,1 0-16,-1 0 16,0 0-16,1 0 15,34 0 32,1 0-31,17 0-1,0 0 1,1 0 0,-1 18-1,-53-18 48,1 0-48,-1 0 1,0 0 0,1 0-1,-1 0 1,36 0 31,-18 17-32,17-17 1,19 18 0,-19 0-1,1-18 1,0 0 0,-36 0 62,0 0-63,1-18 1,-1 18-16</inkml:trace>
  <inkml:trace contextRef="#ctx0" brushRef="#br0" timeOffset="2535.0024">3986 10283 0,'0'0'0,"-17"0"15,-1 0 16,0-17-31,1 17 32,-1 0-17,1 0 17,34 0 14,1 17-30,-1-17-16,1 0 16,35 0-1,18 0 1,-1-17 0,-35 17-1,-17 0 1,-36 17-1,-34 19 1,16-36 0,1 0-1,17 0 1,1 0 15</inkml:trace>
  <inkml:trace contextRef="#ctx0" brushRef="#br0" timeOffset="5773.0014">3069 10248 0,'0'0'0,"-17"0"16,-1 0 0,18 18-16,-18-18 15,1 0 1,-1 0 0,36 0 30,-1 0-46,19-18 16,34 1 0,1-1-1,-36 36 1,-17 52 0,-71 1-1,0-18 1,35-36-1,0 1-15,1 0 16,34-18 0,1 0-1,0-18-15,35 18 16,-18 0 0,-17 18-1,-18 17 1,0-18-16,0 19 15,-36 17-15,1-18 32,17-17-17,-17-1 1,17-17 0,18-17-1,0-1 1</inkml:trace>
  <inkml:trace contextRef="#ctx0" brushRef="#br0" timeOffset="6688.0006">3052 10195 0,'17'0'0,"-34"0"31,17 18 16,-18-18-31,18 18-16,-18-1 15,18 1-15,-17-1 16,-1 19 0,0-1-1,18 18 1,18-35-1,17-1 1,18-17 0,0 0-1,-18 0 1,1 0 0,-19 0 15,1-17-31,-18-1 15</inkml:trace>
  <inkml:trace contextRef="#ctx0" brushRef="#br0" timeOffset="6950.0055">3228 10160 0,'0'0'0,"0"18"32,-18 17-17,18 71-15,-35 35 32,17 0-17,1-35 1,17 0-1,-18-71 1</inkml:trace>
  <inkml:trace contextRef="#ctx0" brushRef="#br0" timeOffset="7744.0207">3440 10072 0,'0'0'0,"-18"17"46,0 1-46,1 17 16,-1-17-16,18 17 16,-18-17-16,18 17 15,-17-17 1,34-1 0,54-69-1,-53-1 1,-18 0-1,-18 35 1,0 18 0,-17 0-1,35 18 1,18-18 15,-1 0-31,1 0 16,17 0-16,-17-18 15,0 18-15,-1-18 16,18 1 0,-17-18-1,-18-1 1,18 36 0,-36 0 30,18 18 1,0 0-31,-18-1 0,18 1-16,0-1 15,-17 19-15,17-1 0,-18 0 16,1 71-1,17 88 17,0-141-17,-18-35 1</inkml:trace>
  <inkml:trace contextRef="#ctx0" brushRef="#br0" timeOffset="8175.0007">3581 10425 0,'17'0'0,"-34"0"31,17 17-31,0 1 16,0 0 0,0-1-16,0 1 0,0 17 15,17-35 1,1 0-1,17-18-15,-17 1 16,0-1-16,-1-17 16,-17 17-16,0-35 15,-35 36 1,-18 17 0,18 17-1,17 1 1,0 0-16,18-1 0</inkml:trace>
  <inkml:trace contextRef="#ctx0" brushRef="#br0" timeOffset="15831.0138">21008 8343 0,'0'0'0</inkml:trace>
  <inkml:trace contextRef="#ctx0" brushRef="#br0" timeOffset="32051.004">11871 9349 0,'0'-18'79,"0"36"14,0-1-93,0 19 16,0-19-16,-18 54 16,18-1-1,-17 18 1,-1 18-1,18-17 1,-18-19 15,18 18-15,0-70 0,0 0-1,0-1 1,0 1-1,0 35 1,-17 0 0,17-18-1,-18 0 1,18-52 31,0-1-32,18 18 1,-18-18 0,0 1-1,0-1 1,0-17 0,0 17-1,-18-17 1,18 0-1,0-1 1,-17 1 0,17 17-1,-18 18 48,18 18-63,0 0 15,0-1-15,0 19 16,0-1 0,0 0-1,0-17 1,18-18 62,-1 0-31,-17-18-47,18 18 0,-18-18 16,17 1-16,-17-1 15,0 1 1,18-1-1</inkml:trace>
  <inkml:trace contextRef="#ctx0" brushRef="#br0" timeOffset="32864.0072">11942 9349 0,'0'0'0,"0"-18"47,-18 36 16,18-1-48,-18-17 1,18 18-16,-17 0 16,-1-1-1,0 1-15,18-1 16,-17 19-1,-1-19 1,36-34 15,-18-1-15,35-17 0,-17 0-1,-1-1 1,1 1-1,-18 17 1,0 1 15,18 34 1,-18 1-32,0 0 15,0-1-15,-18 19 16,18 16-16,0-16 15,18-19 17,-18 1-17</inkml:trace>
  <inkml:trace contextRef="#ctx0" brushRef="#br0" timeOffset="33558.0075">11871 10019 0,'0'0'15,"0"18"142,-18-1-142,1 1-15,-1 17 16,0-17-16,1 35 15,-1-36 1</inkml:trace>
  <inkml:trace contextRef="#ctx0" brushRef="#br0" timeOffset="36808.0032">21202 7655 0,'0'0'0,"-18"0"16,1-17 15,17-1 0,0 0-15,0 1 15,0-1 32,0 0 93,0 36-62,0 0-94,-18-1 15,18 1-15,-18 17 16,18 18-16,-17-18 15,-1 54 1,0 17 0,1-36-1,-1 18 1,18-35 0,-17 0-1,17-35 1,0-1 62,0-34-31,0-1-32</inkml:trace>
  <inkml:trace contextRef="#ctx0" brushRef="#br0" timeOffset="37227.0037">20955 8096 0,'18'0'0,"-18"18"63,0 0-63,0-1 15,0 18-15,0-17 16,0 0 0,17 17-1,1-17 1,0-18 0,17-36-1,0 1 1,-17 17-1,-1-17 1,19 18 0,-36-19-1,17 19-15</inkml:trace>
  <inkml:trace contextRef="#ctx0" brushRef="#br0" timeOffset="38142.002">21220 7532 0,'-18'0'31,"0"0"-15,1 0-1,-1 17 1,-17 1-1,-1 17 1,1 18 0,18-35-1,34-18 17,-17-18-17,53-17 1,0-18-1,-18 18 1,-17 0 0,-18 17 15,0 36 0,18-18-31,-18 17 16,0 18-1,17 1 1,-17-19 0,0 1-1,0 0 1,-17-18 46,-1 0-46,0-18 0,1 18-16,-1 0 15,0 0-15,-17 0 16,0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38:05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19315 4533 0,'0'0'0,"-18"0"32,0 0-17,1 0 1,17-17 0,-18 17-1,-17 0 1,-1-18-1,-16 18 1,-1 0 0,17 0-1,-17 0 1,18 0 0,0 0-16,17 0 15,1 0-15,-1 0 16,-17 0-1,-1 0 1,1 0 0,0 0-1,17-18 1,1 18-16,-1 0 16,0 0-16,-17-17 15,0 17 1,-1-18-1,1 18 1,0 0 0,-18 0-1,-18-18 1,1 18 0,-1-17-1,36 17-15,-35-18 16,52 18-1,-17 0-15,-1-18 16,1 18 0,17 0-16,1-17 15,-19 17-15,1 0 16,0 0-16,0-18 16,-18 18-1,0 0-15,-18 0 0,18 0 16,-17 0-16,17 0 15,0-17-15,-18 17 16,1 0 0,17 0-1,0-18 1,18 18 0,-71 0-16,53 0 15,-18 0 1,-87 0-1,-19-18 1,36 18 0,18-17-1,17 17 1,35-18 0,-87 18-1,34 0 1,-35 0-1,-17 0 1,-18 0 0,0-18-1,0 18 1,-88-35 0,123 35-1,35-18 1,1 1-1,35 17 1,0-18 0,-1 18-1,-16 0 1,52 0-16,-36 18 16,19-18-1,17 0-15,-53 0 16,0 0-1,0 0 1,1 0 0,-1 0-1,53 0-15,0 0 16,18 0-16,-71 0 16,0 0-1,0 17 1,53-17-1,0 0-15,18 18 16,-18-18-16,-17 0 16,17 18-16,-53-18 15,53 17-15,-35 1 32,35-18-32,0 18 0,-35-1 31,0 1-16,-18 0 1,0 17 0,-18-18-1,71 1-15,18-18 16,-18 18-16,0-18 0,18 17 16,-53-17-1,0 18 1,35-18-16,17 0 15,-16 18-15,16-18 16,-70 17 0,18-17-1,-18 18 1,-52 0 0,34-1-1,18-17 1,-17 18-1,17-18 1,0 0 0,0 0-1,-88 17 1,71-17 0,-124 18 15,141-18-16,18 0 1,17 0 0,-17-18-1,-53 18 1,53 0 0,17 0-1,1 0 1,34 0-16,1 0 15,0 0 1,0 0-16,-18 0 0,0 0 16,0 0-1,0 0-15,-18 0 0,19 0 16,-1 0-16,-18 18 16,18-18-16,-53 0 15,0 0 1,1 0-1,-1 0 17,0 0-32,-35 18 31,53-18-15,52 0-1,1 0 1,35 17 31,0 1-47,0 0 15</inkml:trace>
  <inkml:trace contextRef="#ctx0" brushRef="#br0" timeOffset="768.02">7426 4498 0,'0'0'0,"0"-18"47,0 1-31,18 17-16,-18-18 0,17 18 15,-17-18 1,0 1-1,0 34 32,-17-17-47,-1 0 16,0 0 0,1 18-1,-19-18-15,19 18 16,-18-18-16,-1 17 15,1 1-15,-36 0 16,-34 17 0,34 0-1,36-17 17,17-1-32,0-17 31,18 18-16,0 0 17,18-1-17,17 1 1,1 17 0,17 1-1,-1-1 1,1 0-1,0-17 1,18-1 0,-36-17-1,36 18 1</inkml:trace>
  <inkml:trace contextRef="#ctx0" brushRef="#br0" timeOffset="2589.999">14446 3916 0,'0'0'0,"0"-18"0,18 1 15,0-1-15,34-35 0,-16 0 16,17 0 0,0-35-1,-1 35 1,-52 35 0,0 36 15,0 0-16,0 17-15,0-17 16,0 52 0,0-35-16,0-17 15,0 0-15,36 17 16,17-35 0,17-35-1,18-18 1,-17 0-1,-36 18 1,-35 17 0,0 0-1,-53 54 1,-17 52 0,17 0-1,35-17 1,18-36-1,18-18-15,17-17 16,18-17-16</inkml:trace>
  <inkml:trace contextRef="#ctx0" brushRef="#br0" timeOffset="2913.9995">15081 3475 0,'36'-18'0,"-19"18"15,1-17 1,-1 17-16,19-18 16,-19 0-16,19 18 15</inkml:trace>
  <inkml:trace contextRef="#ctx0" brushRef="#br0" timeOffset="3217.0001">15716 2999 0,'0'0'0,"-17"17"16,-1 1-16,0 35 16,-35 17-16,1 54 15,-1 17-15,-36 106 32,54-177-32,35-17 0,-18 0 15,18-17-15,0-1 16,0 0-1,18-35 1,-18-53-16</inkml:trace>
  <inkml:trace contextRef="#ctx0" brushRef="#br0" timeOffset="3401.9989">15346 3669 0,'-18'18'0,"36"-36"0,-18 36 31,17-18-15,19 0-16,-1 0 15,0 0 1,1-18-16,-1 18 16,18-18-16</inkml:trace>
  <inkml:trace contextRef="#ctx0" brushRef="#br0" timeOffset="3702.006">15610 3651 0,'36'-17'0,"-54"17"31,18 17-31,-35 36 16,17-18 0,-17 36-1,0 0 1,35-54-16,0 1 16,17-36-1,1 1 1,0-19-16,34-52 15,-16-18 1,-19 36 0,1 34-1,0 36 1,-1 18 0,19 0-1,-19-18 1,1 0-16,-1 0 15,1 0-15</inkml:trace>
  <inkml:trace contextRef="#ctx0" brushRef="#br0" timeOffset="4097.0042">15946 3616 0,'0'0'0,"-18"18"15,0-1-15,1 19 16,-19-19-16,19 36 16,-19 35-1,36-52 1,36 52-1,17-88 1,35-36 0,-35-52-1,-36 53-15,-17 0 16,-17-18-16,17 35 0,-36-17 16,-16 17-1,16 18 1,19 18-1,34-18 1</inkml:trace>
  <inkml:trace contextRef="#ctx0" brushRef="#br0" timeOffset="4919.9978">16510 3739 0,'0'0'0,"-18"18"15,18 17-15,-17 18 16,-19 18-16,36 17 16,-35 106-1,18 35 1,17-158 0,0-53-1,17-89 1,-34-52-1,17-54 1,35 1 0,0 52-1,-17 89-15,17 17 16,0 36 0,-17 0-16,17 35 15,-17 35 1,-18 18-1,0-36 1,0-35 0,17-35-1,1 0-15,0-35 16,17 0-16,0 0 16,1-18-16,17-53 15,-18 53 1,-18 35-1,-34 36 17,17 52-17,17-17 1,1-35 0,35 0-1</inkml:trace>
  <inkml:trace contextRef="#ctx0" brushRef="#br0" timeOffset="5241.0006">17163 3916 0,'0'17'31,"-18"1"-31,18 0 16,-18 17-16,1 0 15,-1 18 1,18-17 0,18-19-16,17-17 15,-17-17-15,52-19 16,-17-52 0,-35 17-1,-36 1 1,-17 35-1,0 35 1,-1 35 0,36 18-1</inkml:trace>
  <inkml:trace contextRef="#ctx0" brushRef="#br0" timeOffset="6025.0118">17639 3828 0,'0'0'0,"-18"-18"32,1 18-17,17 18 16,-18-18 32,0 0-47,1 0-1,-1 17 1,18 1-1,-18 0 1,36-18 0,0-18-1,-1 0 1,-17 36 15,0 17-15,-17 0-1,17 18 1,-36 71 0,-34 105-1,52-88 1,1-35 0,17-53-1,0-35 1,0-89-1,0 1 1,35-248 0,18 142-1,0 70 1,17 18 0,-17 70-1,-18 36 1,-17 17-1,-18 35 1,-35 54 0,0-89-1,17-17 1,18-53 0</inkml:trace>
  <inkml:trace contextRef="#ctx0" brushRef="#br0" timeOffset="6376.0025">18009 3775 0,'0'0'0,"-17"0"16,-1 0-16,-17 17 15,-18 1 1,-18 53-1,18 17-15,53-18 32,53-52-17,18-53 1,-18-36 0,-18 18-1,-53 18 1,1 35-1,-19 35 1,36 0-16,18 18 16,0-35-16,35-18 15,17 0 1</inkml:trace>
  <inkml:trace contextRef="#ctx0" brushRef="#br0" timeOffset="6751.0023">18309 3810 0,'0'0'16,"-17"-18"-1,-1 18-15,0 0 0,-17 0 16,0 36 0,-1 17-1,19-1 1,17-16 0,35-19-1,18 1 1,-18-18-1,-17 0 1,-18 53 0,-18 70-1,1-70-15,17 18 16,-18-1 0,0 1-16,1 0 0,-1-19 15,0 1-15,1-17 16,-18-1-16,17-17 15,-53-36 1,36-53 0,53 18-1,17-35-15</inkml:trace>
  <inkml:trace contextRef="#ctx0" brushRef="#br0" timeOffset="7097.9987">18574 3916 0,'53'-18'0,"-106"36"0,88-36 0,-53 18 15,-17 18 1,0-1 0,-36 54-1,18 0 1,53-18-1,89-36 1,-1-52 0,-18-36-1,-34 18 1,-36 18 0,0 17-1,0 36 1,-18 17-1,36-17-15,17 0 16,18-18-16</inkml:trace>
  <inkml:trace contextRef="#ctx0" brushRef="#br0" timeOffset="7496.0062">19173 3263 0,'0'0'16,"-17"18"-16,17-1 16,-18 19-16,1 52 0,-36 35 15,-71 230 1,54-106 0,70-159-1,-18-35 1,36-53-1,35-53 1,17-52 0,-17-1-1,0 70 1,-35 54 0,-18 0-1,0 17-15,17 0 0,-17 1 16,0-1-1,0 0-15,0-17 0,0-1 16,0 1-16,0-36 31,18 18-31</inkml:trace>
  <inkml:trace contextRef="#ctx0" brushRef="#br0" timeOffset="7619.9979">19209 3792 0,'0'0'0,"17"0"15</inkml:trace>
  <inkml:trace contextRef="#ctx0" brushRef="#br0" timeOffset="8118.9996">19438 3810 0,'18'18'0,"-36"-36"0,18 53 16,0-17-16,-18 0 15,1 17-15,-1 0 16,-35 53 0,36 1-1,17-19 1,35-52-1,35-54 1,1-16 0,0-37-1,-54 1 1,1 53 0,-18 70-1,0 0-15,0 36 16,-18-18-1,36-18-15,-1 0 16,36-17 0,18-36-1,-1-52 1,-17 17 0,-35 18-1,-18 70 1,0-17-16,0 35 15,-18-18-15,18-18 16,0 19-16,18-19 16,35-17-16</inkml:trace>
  <inkml:trace contextRef="#ctx0" brushRef="#br0" timeOffset="12619.9985">18556 4939 0,'0'35'0</inkml:trace>
  <inkml:trace contextRef="#ctx0" brushRef="#br0" timeOffset="14366.9997">18609 4886 0,'0'0'0,"0"18"78,-18-1-78,18 19 16,0-1-16,0 0 15,-17 0-15,17 36 16,0-18 0,35-71-1</inkml:trace>
  <inkml:trace contextRef="#ctx0" brushRef="#br0" timeOffset="14558.9988">18768 4974 0,'0'0'0,"0"18"15,0-1 1,-18 36 0,18-35-1,0 17-15,0 1 16,18-19-16</inkml:trace>
  <inkml:trace contextRef="#ctx0" brushRef="#br0" timeOffset="15230.9999">19121 5115 0,'0'0'0,"0"18"15,0 0 1,-18 34-16,18 1 15,0 0-15,0 0 16,-18 53 0,18-53-16,0 0 15,0-35 1,18-54 0,17-34-1,0-36 1,18 0-1,-17 53 1,-19 18 0,-17 70-1,-17 89 1,-1-19 0,18-52-1,18-35 1,-1-36-1,19 1-15,-1-19 16,0 1-16,0-18 16,1 0-16,-19 18 15,19 0-15,-19-1 16,-17 72 0,-17 52 15,-1 0-16,18 0 1,35-52 0,-17-36-16</inkml:trace>
  <inkml:trace contextRef="#ctx0" brushRef="#br0" timeOffset="16384.0007">19914 5221 0,'0'0'0,"-17"0"16,-1 18 0,-17 35-1,-1 17 1,19 1-1,-1 17 1,18-35 0,71-53-1,-1-53 1,-17-18 0,-17-34-1,-36 34 1,-18 18-1,-17 35 1,-18 36 0,35 0-16,0 52 15,18-52 1,0 17-16,53 1 16,36-36-1,16-18 1,-52-17-16,0 17 15,-18-17-15,-17-1 16,17 1-16,-35 0 16,18 17-1,-18 1-15,0-1 0,-18 18 16,1 18 0,-1 17-16,0 53 15,1 36 16,17-89-31,35 18 32,36-53-32,-18-36 31,17-34-15,-35-1-1,-17 18 1,-18 36-1,0 34 1,-18 19-16,18-1 16,-17 0-16,17 18 15,17 0 1,36-53 0,18-18-1,-1-34 1,-17-19-1,0 18 1,-35 18 0,-36 70-1,1 0 1,-19 89 0,54-54-1,35-52 1,35-36-1,0-35 1,0-35 0,-52 35-1,-36 36 1,-18 52 0,-17 36-1,35-1 1,17-17-1,36-35 1,71-36 0,-36-35-1</inkml:trace>
  <inkml:trace contextRef="#ctx0" brushRef="#br0" timeOffset="16497.0049">21378 5433 0,'0'17'15,"0"1"1,18 0 0,-18-1-16,18 1 0,17 0 15</inkml:trace>
  <inkml:trace contextRef="#ctx0" brushRef="#br0" timeOffset="16668.0002">21431 5009 0,'0'0'0,"0"-17"16,-17 17 0,17-18-16</inkml:trace>
  <inkml:trace contextRef="#ctx0" brushRef="#br0" timeOffset="17055.0078">21802 5239 0,'0'0'0,"-18"17"31,18 19-31,-18-19 16,18 36-16,-17 18 16,-1-18-1,53-18 17,-17-70-17,35-106 16,0 35-15,-35 88 0,-1 0-16,1 1 15,-1 17 1,1 0-16,17 0 16,18 0-1,-35 0 1</inkml:trace>
  <inkml:trace contextRef="#ctx0" brushRef="#br0" timeOffset="17333.9986">22419 4992 0,'0'0'0,"-18"17"15,18 1 1,0 0-1</inkml:trace>
  <inkml:trace contextRef="#ctx0" brushRef="#br0" timeOffset="17540.9996">22490 5009 0,'17'-17'0,"-34"34"16,17 19 0,-18-19-16,0 19 15,1-1-15,17-17 16,0-1-16,0 1 16,0-1-16,17-34 15</inkml:trace>
  <inkml:trace contextRef="#ctx0" brushRef="#br0" timeOffset="17684.9999">22543 5239 0,'0'0'0,"0"17"0,0 1 16,-18 0-16,0 17 15,-17 18 1</inkml:trace>
  <inkml:trace contextRef="#ctx0" brushRef="#br0" timeOffset="87799.0082">10654 10901 0,'0'0'0,"0"-18"47,0 1-32,18 17 16,-18-18 1,0 36 61,0-1-93,-18 1 16,18 17-16,0 18 16,0 0-16,-18 53 15,18-71-15,0 18 16,0-35-16,0 17 16,18-35-16,-18 18 15,18-18-15,17-18 16,-18 0-16,1 1 15,0-19-15,-1 1 16,1 0 0,-18-18-16,18-18 15,-18 18 1,0 18 0,0 53 15,0-1-16,0 72 1,17-19 0,1-17-1,17-35 1,0-18 0,36-53-1,-36-18 1,1-35-1,-36 36 1,-18 35 0,18 17-1,-18 18 1</inkml:trace>
  <inkml:trace contextRef="#ctx0" brushRef="#br0" timeOffset="88136.0068">11218 10954 0,'0'0'0,"0"17"16,0 1 0,18 0-1,-18 17-15,35 0 16,-17 1-1,0-36-15,-1 17 16,-17 1-16,18-18 16</inkml:trace>
  <inkml:trace contextRef="#ctx0" brushRef="#br0" timeOffset="88440.0109">11359 10936 0,'0'0'0,"-17"0"16,-1 18-1,1-18 1,-1 35 0,-17 18-1,-1 0 1,19 17 0,-1-70-1,36 0 1</inkml:trace>
  <inkml:trace contextRef="#ctx0" brushRef="#br0" timeOffset="88926.0174">11642 10583 0,'0'18'16,"-18"0"-1,0 17-15,1 18 16,-1 0-16,0 70 15,1 1 1,-1-18 0,36-71-1,-18-18-15,0 1 0,17-18 32,-17-18-32,18 1 15,0-18-15,17-36 16,18 18-1,0 35 1,-35 54 0,-1 17-1,-17 17 17,0-35-32,0 36 15,0-53 1</inkml:trace>
  <inkml:trace contextRef="#ctx0" brushRef="#br0" timeOffset="90345.0106">11959 10918 0,'0'0'0,"0"-17"78,18 34-62,-1-17-16,-17 18 15,18 0-15,35 17 16,-18 0 0,1-17-1,-1 0 1,-18-1-1</inkml:trace>
  <inkml:trace contextRef="#ctx0" brushRef="#br0" timeOffset="90570.0081">12188 10918 0,'0'0'0,"-17"18"16,-1 0 0,1-1-1,-1 1 1,0 0-16,-17 17 15</inkml:trace>
  <inkml:trace contextRef="#ctx0" brushRef="#br0" timeOffset="91906.0065">12136 11024 0,'0'-17'32,"-18"34"61,18 1-93,-18-18 16,18 18-16,-17-1 16,-1 1-1,0 0 1,1-1 0</inkml:trace>
  <inkml:trace contextRef="#ctx0" brushRef="#br0" timeOffset="93168.0066">12524 10689 0,'0'0'0,"0"18"47,0-1-32,0 19-15,0-19 16,0 72-1,-18-54 1,18 0-16,-18 36 16,18-54-16,-17 19 15,17-19 1</inkml:trace>
  <inkml:trace contextRef="#ctx0" brushRef="#br0" timeOffset="93622.0075">12365 10654 0,'0'0'15,"18"-18"1,-1 18-16,18-17 16,1-1-16,34 0 15,-17 1 1,-18 17-16,1-18 15,-1 18-15,0 0 16,-17 0-16,0 0 16,-1 18-16,1-1 15,-18 1-15,0 0 16,0-1-16,-18 36 16,-17-18-1,17-17 1,-35 0-1,18-1-15,17 1 0,-34 0 32,16-18-17,19 17-15</inkml:trace>
  <inkml:trace contextRef="#ctx0" brushRef="#br0" timeOffset="98206.0067">353 12665 0,'0'-36'0,"0"19"15,0-1 1,0 36 156,17-18-172,-17 17 16,18 1-16,-18 0 15,18 17-15,-18-17 16,17 52-1,1 1 1,0-36-16,-1-17 16,-17 17-16,36 0 15,-19-35 1,1 18 0,-1-36-1,-17 1 1,18-36-1,-18 35-15,18-17 16,-18-1-16,0 1 16,17 0-16,-17 0 15,0-1-15,0 19 16,0-1-16,0 0 16,0 1-16,0 34 46,0 1-46,0 17 16,0 18-16,0-17 16,18 52-1,17-35 1,1-18 0,-1-35-1,18-35 1,-36-36-1,1 18 1,-18-17 0,0 52-16,-18-35 15,18 35-15,-17-17 16,17 18 0,-18-19-1,18 54 16</inkml:trace>
  <inkml:trace contextRef="#ctx0" brushRef="#br0" timeOffset="98555.0189">935 12647 0,'35'18'0,"-35"-1"16,0 1-1,0 0-15,18-1 16,-18 1-16,35 17 16,0-17 15,-17-18-15,0 0-16,-1 0 31</inkml:trace>
  <inkml:trace contextRef="#ctx0" brushRef="#br0" timeOffset="98814.0103">1129 12647 0,'0'0'0,"0"18"31,-18-1 1,18 1-32,-17 0 15,17-1-15,-18 1 16,0 17 0,1-17-1</inkml:trace>
  <inkml:trace contextRef="#ctx0" brushRef="#br0" timeOffset="99404.0071">1235 12383 0,'0'17'15,"0"1"1,-18-1-16,18 1 15,0 17-15,0 18 16,18-17 0,-18-1-16,0 35 15,0 1 1,0-36 0,0-17-1,17-18-15,1-18 47,-18 1-47,18-1 16,-1 0-16,1 1 15,0-19-15,-18 19 16,17 17-16,-17-18 16,18 18-1,-18 18 1,0-1-1,17 19-15,-17-19 16,0 1 0,18 17-1,-18-17 1,18-18 0,-18-18-16</inkml:trace>
  <inkml:trace contextRef="#ctx0" brushRef="#br0" timeOffset="99654.0078">1535 12612 0,'0'0'15,"17"17"1,1-17-1,17 18 1,0 0 0,-17-18-1,0 0 1,-1 0-16</inkml:trace>
  <inkml:trace contextRef="#ctx0" brushRef="#br0" timeOffset="99897.0136">1711 12541 0,'-18'0'16,"18"18"-1,-17-18-15,17 18 16,0-1-16,-18 1 15,18-1-15,-18 19 16,1-19 0,17 1-1</inkml:trace>
  <inkml:trace contextRef="#ctx0" brushRef="#br0" timeOffset="100524.0066">1852 12418 0,'0'17'0,"0"1"16,0 0 0,0 17-16,0 0 15,0 1-15,0-19 16,0 18 0,18 1-16,-18-1 15,0-17-15,17-1 16,1-17-1,-18-17 1,0-1 0,0-35-1,0-17 1,-18-19 0,18 54-16,0 0 15,-17 0-15,17-18 16,0 0-1,17 17 1,19 1 0,34 0-1,-52 35 1,-1 17 0,1 1-16,0 0 15,-18-1-15,0 19 16,0-19-16,0 36 15,-18-17 1,0-19 0,-17 1-1,0-18 1,17 0-16,1 0 16</inkml:trace>
  <inkml:trace contextRef="#ctx0" brushRef="#br0" timeOffset="108086.0099">2381 11765 0,'0'-17'0,"0"-1"15,0 0 17,18 1-17,-18-1 48,18 18-32,-18-18-31,17 1 16,-17-1-16,18 0 15,17-17 1,0 0 0,71-36 15,-53 18-16,35 0 1,-52 36-16,-1-18 16,0 17-16,53-35 15,1 0 1,-1-17 0,18 17-1,17-18 1,1 18-1,-1 18 1,-52 17-16,-1-17 16,18 17-16,0 1 15,1-19-15,17 1 16,-1 0-16,19 0 16,-18-1-16,88-17 15,0 0 16,-53 18-31,53 0 32,-71 17-17,-17 1 1,-35-1 0,-18 18-1,-36 0 1</inkml:trace>
  <inkml:trace contextRef="#ctx0" brushRef="#br0" timeOffset="108638.0077">5768 10213 0,'18'0'78,"-1"0"-78,1 0 16,17 0-16,-17 0 16,17 0-16,18 0 15,18 0 1,-1 0 0,-17 0 15,-18 0-31,-17 0 0,0 0 15,-36 18 32,-17-18-31</inkml:trace>
  <inkml:trace contextRef="#ctx0" brushRef="#br0" timeOffset="108950.0186">5803 10548 0,'0'0'0,"18"0"31,-1-18-31,1 18 16,35-17-16,-18-1 16,71 1-1,-35 17 1,-36-18 0,-17 18-16,-1 0 46</inkml:trace>
  <inkml:trace contextRef="#ctx0" brushRef="#br0" timeOffset="110234.0121">6932 10425 0,'35'-18'63,"-17"18"-48,17 0-15,1 0 16,16 0-16,-16 0 16,70 0-1,17 0 1,18 0-1,0 18 1,18-18 0,35 17-1,53-17 1,18 18 15,-160-18-15,1 0-1,0 18 1,123-1 15,-176 1-31,53-1 16,-71-17 0,18 0-16,36 18 15,-19-18 1,18 18-1,-17-1 1,-1 1 0,1 0-1,17-1 1,-70 1 0,17-18-16,18 18 15,-35-18 1,-1 17-16,19-17 15,-19 18-15,1-18 16,-1 0-16,1 0 16,-18 17-16,18-17 15,-1 18-15,1-18 16,0 0 0,-1 0 15,-17-18 16</inkml:trace>
  <inkml:trace contextRef="#ctx0" brushRef="#br0" timeOffset="110607.0088">10107 10460 0,'0'0'0,"-18"-18"31,36 18 0,0 18-15,-1-18-1,19 35 1,-19-17-16,-17-1 16,0 1-16,0 17 15,-35 18 1,0 0 0,-18 0-1,18-18 1,17-35-1</inkml:trace>
  <inkml:trace contextRef="#ctx0" brushRef="#br0" timeOffset="111876.0098">2328 11483 0,'0'0'0,"0"18"79,0-1-79,-17 18 15,-1-17-15,0 17 16,1 1-1,-19 34 1,1 1 0,18-18-1,34-53-15,1 17 16,-1-17-16,19 0 0,-1-17 16,71-19-1,-18 1 1,-35 18-1,-18 17 1,1 0 0,16-18-1,1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40:58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14005 0,'0'-17'32,"0"34"14,-18 1-30,18 0 15,-17-1-31,-1 18 16,18-17 0,-18 0-16,1-1 15,-1 19-15,-17 52 16,-1 0-1,19-17 1,17-1 0,17-52-1,54-36 1,17-52 0,-35-1-16,35-52 15,-52 70 1,-36 0-16,0-18 15,-53 36 1,-36 35 0,1 18-1,35 34 1,36-34-16,-1 17 16,18 1-16,18-19 15,-1 1-15</inkml:trace>
  <inkml:trace contextRef="#ctx0" brushRef="#br0" timeOffset="2389.0012">6085 12153 0,'0'0'0,"-17"0"16,-1 0 0,18-17-1,-17 17 1,-1 0-1,0 17 1,-35-17 0,0 18-1,0-18 1,1 0 0,-1 0-1,0 0 1,35 0-16,-17-18 15,0 18-15,17 0 0,-17-17 16,-36 17 0,1 0-1,17 0 1,0 0 0,17 0-1,19 0-15,-1 0 16,36 0 46,17 17-62,0-17 16,18 0-16,18 0 16,-18 0-16,17 0 15,18 0-15,-17 0 0,0 0 16,17 0-16,-35 0 15,17 18-15,54-18 16,-18 17 0,35 19 31,-106-36-47,-17 0 0,17 0 15,-18 0 1,19 0-1,-19 0 1,-34 0 0,-1 0-1,-17 0 1,-36 0 0,-52-18-1,88 18 1,-124 0-1,35 0 1,1 0 0,-1 0-1,19 0 1,-1 18 0,18-18-1,52 17-15,1-17 16,53 0 31,-1 0-32,19 0-15,16 0 16,107-17 0,18-19-1,105 1 1,-141 35-1,-53-17 1,-70 34 15,-36-17-15,0 0-16,-34 18 16,-1-1-16,17-17 15,-17 0-15,-52 18 16,52-18-1,0 0-15,-18 0 16,18-18-16,-53 18 16,18-17-1,0-1 1,-35 18 15,87 0-15,1 0-16,0 0 15,17 0-15,0 0 16,36 0 15,0 0-15,-1 0 0,1 18-1,0-18-15,17 0 16,-17 0-16</inkml:trace>
  <inkml:trace contextRef="#ctx0" brushRef="#br0" timeOffset="3454.0072">5609 12030 0,'0'-36'0,"0"19"47,0-1-16,0 1 0,0 34 63,-17-17-79,17 18-15,-18-18 16,0 35-16,-17-17 16,-53 52-1,-18 1 1,18-18 0,17 0-1,18-36 1,36-17-1,52 18 48,-17-18-47,17 18-16,0-18 15,18 17-15,-18 1 16,71 17-1,-53 0 1,-18-17 0,-17 0-1,0-36 48,-18 0-48,17 1 1,1-1-16,-18-17 16,18 17-16,-18-17 15,0 0-15,0-1 16,0-17-16,0 1 16,0-1-1,-18 35 1,0 18 46,1 18-62</inkml:trace>
  <inkml:trace contextRef="#ctx0" brushRef="#br0" timeOffset="5932.0015">4833 13864 0,'0'0'16,"-18"-17"0,18-1 15,0 0 0,0 1-31,0-19 16,0-17-1,18-52 1,17-1 0,1-18-1,-19 1 1,-17 70-16,18 0 16,-18 18-16,18-71 15,-1 35 1,-17 36-1,0 0 1,0 52 31,0 1-31,-17 0-16,-1 52 15,-17 18 1,-1 18-1,1 18 1,17-1 0,1-17-1,-1-35 1,18-36 0,18-53-1,-18 1 1,17-19-16,1 1 15,0-18-15,-1-53 16,19 18 0,-19-18-1,1-17 1,-18-36 15,0 71-15,18 53-1,-18 17 1,-18 36 218,18-1-218,0 1 0,-18-1-16,1 1 15,17 17-15,-36-17 16,-17 70 0,1-52-1,16-19 1,36-34 15,0-1-15,18-17-16,0-1 0,17 1 15,0-18-15,18-35 16,-18 35 0,-17 35-1,-18 1 1,18 34 156,-18 1-157,0 0-15,17-1 16,-17 19 0,18-19-16,-1 36 15,-17-35-15,18-1 16,0 19-1,-18-19 1,17 1 0,-17 0-1,0-1-15,0 1 32,-17-18-17,-19 0 1,1 0-1,-35 0 1,-1 0 0,18 0-1,18 0 1,35-18 31,0 36 109</inkml:trace>
  <inkml:trace contextRef="#ctx0" brushRef="#br0" timeOffset="7936.0565">3810 11448 0,'0'35'0,"0"-70"0,-18 70 31,18-53 1,-17 36 46,-1-18-63,0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42:36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13529 0,'-18'-18'15,"18"1"48,0 34 171,0 1-203,0 0-15,0-1-16,0 19 16,0-19-16,18 19 15,-18 34 1,0 1 0,0-1-1,0-17 1,18 0-1,-18-35 1,0 17 15,0-17-15,0-36 62,0 0-78</inkml:trace>
  <inkml:trace contextRef="#ctx0" brushRef="#br0" timeOffset="7171.0054">2928 13529 0,'0'0'0,"0"-18"31,-18 18 1,18 18 139,18-18-155,0 0-16,-1 0 16,19 0-1,-19 0-15,1 0 16,0 0 0,17 0-1,0 0 1,-17 0-1,17 0 1,0 0 0,1 0-1,-1 0 1,-18 0 0,1 0-1,17 0 1,-17 0-1,0 0-15,-1 0 16,1 0-16,0-18 16,17 18-1,0 0 1,-17 0 0,-1 0-1,1 0 1,0 0-1,-1 0 1,1 0 15,0 0 1,-1 0-17,1 0-15,0 0 16,-1 0-1,1-17 17,-1 17-17,1 0 63,-18 17-62,18-17 0,-1 0-1,1 0 1,0 0 0,-18 18-1,17-18 1,1 0 15,-18 18 125,-18-18-140,18 17 0,0 1-1,0 0 1,0-1 15,0 1-15,0 0-1,0-1-15,-17-17 16,17 35 0,0-17 15,0 0-16,0-1 1,0 1-16,-18 0 31,18-1-31,0 1 16,0 0 0,0-1 15,0 1-16,0-1 1,0 1 0,0 0-16,0 17 15,-18 0 17,1-17 202,-1-18-218,0 0-16,1 0 15,-1 0 1,-17 0-1,0 18 1,-1-18 0,1 0-1,0 0 1,0-18 0,17 18-1,0 0 1,-17 0-1,17 0 1,-17 0 0,17 0-1,-17 0 1,17 0 0,1 0-16,-18-18 15,17 18 1,0 0-16,-17 0 15,17 18 1,1-18 0,-1 0-16,0 0 15,1 0 1,-1 0-16,-17 0 31,0 0-31,-1 0 31,19 0-15,-1 18 47,0-18-63</inkml:trace>
  <inkml:trace contextRef="#ctx0" brushRef="#br0" timeOffset="10314.9907">7214 17745 0,'0'0'0,"-17"0"47,34 0 109,1 0-140,0 0-16,-1 0 15,1 0 1,17 0-1,36-18 1,-18 18 0,0 0-1,-18 0-15,-18 0 16,1 0-16,17 0 16,-17 0-16,17 0 15,1 0-15,-19 0 16,36-18-1,0 18 1,0-17 0,-18 17-1,1 0 1,-1-18 0,0 18-1,18-17 1,-18 17-1,-17 0 1,-18 17 93,0 1-109,0-1 16,-18 19-16,18-1 16,-17-17-16,17 17 15,0 18 1,0-36-16,0 36 16,0-35-1,0 0-15,0 35 16,0-36-1,0 19-15,0-19 16,0 1-16,-18-18 16,18 17-16,0 1 78,-18-18-31,1 0-32,-1 0 1,0 0 0,1 18-1,-36-1 1,35-17-1,-17 0 1,-18-17 0,18 17-1,-18-18 1,18 18 0,-1 0-1,1 0 1,0 18-1,-18-18 17,35 0-32,-17 17 15,0-17 1,17 18 0,-17-18-1,17 0 1,18 18-1,-18-18 1,-17 0 15,18 0-15,-1 0 0,0 0-1,1 0 16,-1-18 32,18 0-47,-18 1-1,18-1-15,0 0 16,0 1-16,0-18 31,0-1-15,0-34-1,18 34-15,-18-17 32,0 18-17,18 0 1,-18 17-1,0 1 1,0-1 0,0 36 31,0-1-32</inkml:trace>
  <inkml:trace contextRef="#ctx0" brushRef="#br0" timeOffset="13296.9931">2963 13582 0,'0'0'0,"-17"-18"47,-1 1-31,0 17-1,1-18 1,-1 0 0,18 1-16,-53-36 15,0-18 1,0 1-1,18-18 1,0 52-16,17-17 16,1 0-16,-36-52 15,0-37 1,-18-16 0,1-1-1,17 18 1,35 17-1,0-17 1,18 71-16,18-1 16,0-17-16,-1-71 15,1 71 1,0 0-16,17 17 16,-17 1-16,-1-1 15,18 1-15,-17 17 16,0 0-16,17 18 15,-17-18-15,-1 17 0,1 1 16,0 0 0,17-18-16,-18 35 15,1 1 1,0-1 0,-1 0 15,-34 18 16,-1 0-32,-17 0 1,0-17 0,-18 17-1,17-18 1,1 18-1,17 0 1,36 0 0,0 0-1,17-18 1,53 1 0,-17 17-1,17 0 1,-35 35-1,-35-17-15,-1-1 16,1 19-16,-18 16 16,0 1-1,-18-35 1,-17-18 0</inkml:trace>
  <inkml:trace contextRef="#ctx0" brushRef="#br0" timeOffset="14224.993">1711 10971 0,'0'0'16,"0"-17"-1,18-1 1,-18 0-16,17-17 15,1 0-15,17-18 16,36-88 0,17 0-1,-35 35 1,0 18 0,-18 35-1,-17 18 1,-1 17-1,1 18-15,0 18 16,-18-1-16,17 1 16,1 70-1,-18 0 1,17 0 0,1-35-1,0-17 1,35-54-1,-18 0-15,53-52 16,-53 35 0,1-18-16,-1-18 15,-35 0 1,0 19 0,-18 34-1,-17 18 1,-18 70-1,-35 89 1,53-35 0,17-71-1,18 0-15,0-18 16,18-18-16,-1 1 16,1-18-16,70-53 15,18-17 1,-53-1-1</inkml:trace>
  <inkml:trace contextRef="#ctx0" brushRef="#br0" timeOffset="14434.9969">2505 10178 0,'0'0'0,"0"-18"0,17 0 15,1 1-15,0-1 16,17-17 0,53-18-1</inkml:trace>
  <inkml:trace contextRef="#ctx0" brushRef="#br0" timeOffset="15986.9984">3157 10213 0,'0'0'16,"-17"0"0,-1 0-1,0 0 1,1 0-16,-18 0 16,-18 0-1,-36 53 1,19 0-1,35 35 1,-1-17 0,36-19-1,36-52 1,-1 0 0,-17-17-16,17-1 0,0-17 15,0 0-15,1-18 16,-19 0-16,19-35 15,-19-36 1,-17 1 0,0-1-1,0 36 17,0 70-32,0 36 31,-17 123-16,-1 18 1,18 0 0,0-18-1,18-53 1,17-70 0,18-54-1,0 1-15,-18-18 16,0 0-16,0 0 0,-17 0 15,17-17 1,-17 52 0,-18 0-1,0 54 1,-18 34 0,1-17-16,-1 53 15,18-71-15,0-17 16,18 17-1,52-88 17,-34 18-32,34-53 15,1 0 1,-36 17 0,-17 36-1,-36 88 1,18 0-1,-18 35 17,18-71-32,18 1 15,17-36 1,-17 1-16,35-36 16,-18 18-1,-17-1-15,35-17 16,-53 36-1,17-1 1,-17 36-16,0-1 16,0 19-16,0 52 15,36 53 17,-19-123-32,89-36 31,-35-53-16,-18-17 1,-18 0 0,-18 35-1,-17 71 17,0-1-17,0 19-15,18 17 16,-18-36-16,0 19 15,18-1 1,-1-35 0,19 0-1,17-18 1,-1-35 0,-34 18-16,35-36 15,-18 36-15,-17 18 16,0-19-1,-18 19 1,0 52 0,-36 35-1,36 1 1,-17-36-16,17 1 16,0-19-16,17 1 15,36-36 1,-18-35-1,1 18 1</inkml:trace>
  <inkml:trace contextRef="#ctx0" brushRef="#br0" timeOffset="16289.9917">3757 9825 0,'0'0'0,"-18"-18"16,18 1 15,18-1-31,35 0 16</inkml:trace>
  <inkml:trace contextRef="#ctx0" brushRef="#br0" timeOffset="17109.9919">5574 10072 0,'0'0'0,"-18"0"47,1-18-31,-1 18-16,0 0 15,1 0-15,-1 0 16,-35 18-16,18-18 15,-18 53 1,18-36 0,-18 54-1,17 17 1,19-17 0,34-54-1,54-34 1,17-72-1,0-16 1,-35-1 0,-17 18-1,-19-18 1,-17 0 0,0 53-16,0 18 15,-17-18-15,17 0 16,0 18-16,-18-1 15,18 54 1,0 0-16,0 35 16,-18 52-1,18 72 1,0-1 0,18 1-1,0-142 1,17-88-1</inkml:trace>
  <inkml:trace contextRef="#ctx0" brushRef="#br0" timeOffset="17304.0035">5733 9490 0,'0'0'0,"0"17"16,0 1-16,0 17 16,0 1-16,0-1 15,0 18-15,0-18 0,0 18 16,0-18-16,0 1 16</inkml:trace>
  <inkml:trace contextRef="#ctx0" brushRef="#br0" timeOffset="18022.9925">5874 9913 0,'17'-18'0,"-34"36"31,17 0-31,-18-1 15,0 36 1,1 35 0,-1 1-1,18-36 1,18-36 0,35-70-1,17-17 1,-34-18-1,-1 35 1,-53 88 15,18 0-15,-17 53 0,17-35-1,17-53 1,19-17-1,16-36 1,1-18 0,-35 18-1,0 36 1,-18 52 0,0 35-1,0 1 1,70-36-1,-52-35 1,35-53 0,-18-17-1,-35-1 1,18 54-16,-18 34 31,0 1-31,0 17 16,0 0-16,17 1 15,-17-19-15,53 19 16,0-19 0</inkml:trace>
  <inkml:trace contextRef="#ctx0" brushRef="#br0" timeOffset="19261.9928">6950 9737 0,'0'0'0,"0"-18"16,17 0 0,1 1-1,70-36 1,-35 18 0,-18-1-16,36-52 15,-53 70-15,-18-17 16,17 35-1,-34 35 1,-19 124 0,-17 212-1,0 211 1,18-388 0,35-88-1,0-71 1,18-53-1,-1-123 1,-17-53 0,-35-35-1,18 176 1,-1 18-16,0-1 16,1 19-1,34-1 1,1-17-16,52-18 15,36 0 1,0 18 0,-35-1-1,-54 36-15,19-17 16,-36-1 0,-18 18 15,0 18-16,1-1-15,-1 1 16,-17 0-16,17 17 16,-17 0-16,-18 106 15,35-70 17,18-36-17,53-53 1,35-34-1,18-107 1,-88 106 0,0 0-16,-18 18 15,0 17-15,-18 36 16,0-1 0,-17 72-1,35-1 1,0-18-1,35-52 1,36-36 0,-18-17-16</inkml:trace>
  <inkml:trace contextRef="#ctx0" brushRef="#br0" timeOffset="19503.0026">7867 9931 0,'18'0'0,"-36"0"0,18 0 16,-18 17 0,-17 1-16,-36 35 15,19 17 1,16 19 0,36-54-1,53-17 1,35-54-1,36-52 1,-54 18 0</inkml:trace>
  <inkml:trace contextRef="#ctx0" brushRef="#br0" timeOffset="20510.993">8255 9260 0,'35'-88'0,"-70"176"0,70-158 15,-52 105-15,17 0 16,-18 18-16,0 36 16,-17 16-16,17 54 15,-17-18-15,18 36 16,-1-124 0,18-18-16,0 53 15,0-70 1,18-54-1,-18-69 17,-18 16-17,0 36 1,-17 36 0,35 34-1,18-17 1,17 18-1,88-18 1,36-70 15,-106 34-15,-35 19 0,-36-1-1,-17 36 1,-1 17-1,1 53 1,18 36 0,17-107-1,17 1-15,36-18 16,-18 0-16,1-35 16,52-54-1,-18 1 1,-34 0-1,-36 53 1,-18 88 0,0 17-1,1 36 1,34-35 0,36-36-1,0-53 1,0-17-16,-18 0 15,1-1-15,-1-17 16,-17 1-16,-1 16 16,1 1-16,-18 17 15,18 1-15,-36 34 16,18 19 0,-18-1-16,18 18 15,0-18 1,18 36-16,17-54 15,53-70 17,-17-17-32,-18-1 31,-35 36-15,-18 53-1,0 17 1,-18 35-1,53 1 1,-17-53 0,17-36-16</inkml:trace>
  <inkml:trace contextRef="#ctx0" brushRef="#br0" timeOffset="21055.9937">9754 9454 0,'-35'-17'0,"17"-1"32,36 18-1,0-17-31,17 17 15,18 0-15,-18-18 16,-17 18-16,35 18 16,-36-18-1,-17 35-15,0-18 16,0 19-16,-17 17 16,-1 0-16,-35 52 15,0 1 1,36 18-1,52-89 17,71-35-32,0-18 15,-1-17 17</inkml:trace>
  <inkml:trace contextRef="#ctx0" brushRef="#br0" timeOffset="26581.9956">494 9613 0,'-18'18'0,"36"-36"94,-18 1-47,0-1-16,0 0-16,-18 1 17,18-1 61,0 36 17,0-1-95,0 1-15,18 17 16,-18 0-16,0 18 16,18 36-1,-1-19 1,1-35 0,-1-17-1,36-53 1,18-71-1,-53 18 1,-1 17 0,1 18-1,-18 36 1,-18 17 0,18 17-1,18 71 1,-1-17-1,1-18 1,17-35 0,18-18-1,0-53 1,-18 0 0,-35-18-1,-17-35 1,-1 53-1,1 1 1,17 34 0,-18 36 31,36-18-47,-18 35 15</inkml:trace>
  <inkml:trace contextRef="#ctx0" brushRef="#br0" timeOffset="26856.0183">1235 9454 0,'0'0'0,"0"18"0,17 0 16,-17 17-1,18-17 1,17 17 0,-35-17-16,18-18 15,0 17-15,-1-17 16,1 0-1</inkml:trace>
  <inkml:trace contextRef="#ctx0" brushRef="#br0" timeOffset="27110.9936">1411 9419 0,'0'0'0,"-18"0"15,1 18 1,-1-1-16,1 19 16,-19 34-1,1-17 1,17 0 0,1-35-1,34-36 16</inkml:trace>
  <inkml:trace contextRef="#ctx0" brushRef="#br0" timeOffset="27622.9965">1535 9102 0,'0'0'0,"0"17"0,0 1 15,0 0-15,0 17 16,0 0-1,0 71-15,17-53 16,-17 17-16,0 36 16,18-35 15,-18-36-15,17-35-1,-17-35 1,18 17-16,0-52 15,-1 34-15,1 1 16,17 0 0,-17 35-1,17 17 1,-17 36 0,-18 18-1,18-36-15,-18 18 16,0-35-16,17-18 15,1-18 1</inkml:trace>
  <inkml:trace contextRef="#ctx0" brushRef="#br0" timeOffset="27877.9921">1958 9384 0,'18'18'15,"-18"-1"1,17 1-16,1-1 16,17 1-16,-17 0 15,-1-1-15,19 1 16,-19-18-1,1 0 1,-18-18 0</inkml:trace>
  <inkml:trace contextRef="#ctx0" brushRef="#br0" timeOffset="28103.0009">2134 9331 0,'-35'71'0,"35"-54"32,-18 18-32,18-17 15,0 17-15,-17-17 16,17 17 0,-36 18-1,36-35 1,-17-18-1</inkml:trace>
  <inkml:trace contextRef="#ctx0" brushRef="#br0" timeOffset="28595.9984">2328 9278 0,'18'0'0,"-18"18"0,0-1 15,0 19-15,0 17 16,-18-1-16,18 1 16,0 0-1,18-17-15,-18 34 16,0-52-16,18-1 15,-18-34 17,0-54-17,-18-52 1,0-18 0,18 88-16,0-35 15,18 52 1,0 1-16,17 0 15,18 17 1,-18 18 0,-17 0-16,-18 18 15,17-1-15,-34 36 16,-1-17 0,0-1-16,-52 18 15,52-36 1,-17 1-16,0-18 15</inkml:trace>
  <inkml:trace contextRef="#ctx0" brushRef="#br0" timeOffset="30494.9923">1111 13353 0,'0'-36'0,"0"19"31,0-1-31,-17-17 0,17 0 16,-18-1 0,18-17-16,-18 0 0,-17-88 15,17 35 1,1-17-16,-36-212 16,35-18 15,1 89-16,17 122 1,17 19 0,-17-18-1,0 70-15,-35-52 16,17 52-16,1 18 16,-19-53-1,19 36 1,17 17-1,0 18 1,0 17-16,0 0 16,0 1-1,17-1 1,-17 1 0,0-1 62,0 0-47,-17 18-15,17-17-1,-18 17-15,0 0 31,18 17-31,-17 1 16,-18 17 0,17 0-16,-35 36 15,35-53 1,1-1-16,34-17 31,1-17-31,70-89 16,-53 53-1,18 0-15,-35 0 0,17 18 16,-17 17-16,-18 1 16,0 34 15,-18 1-15,36 17-16,0 36 31,17 17-31,0-18 31,-17-34-15,-1-19-16,-34-17 15,-1 0 1,-17 0 0,-18-17-1,0 17 1,18 17-1,-1-17 1</inkml:trace>
  <inkml:trace contextRef="#ctx0" brushRef="#br0" timeOffset="35940.9982">9807 15381 0,'18'-53'0,"-36"106"0,36-123 32,-18 52-17,0 0 1,0 36 78,18 0-79,-18-1-15,17 18 16,-17 18-16,0 0 16,18-17-16,-18 17 15,17 17 1,1-35-1,17-35 1,1-35 0,17-53-1,-18 0 1,-18-1 0,1 72-16,-18-18 15,18 17-15,-18 36 31,0-1-31,0 18 16,17 54 0,1-19-1,0-17 1,52-53 0,-35-17-1,1-19-15,52-52 16,-70 53-16,17-18 15,-17-18 1,-1 36 0,-34 0-1,-1 35 17,0 17-17</inkml:trace>
  <inkml:trace contextRef="#ctx0" brushRef="#br0" timeOffset="36307.9956">9948 15857 0,'0'0'0,"0"18"16,18-18-1,17 0 1,-17-18-1,70 1 1,-17-1 0,-1 0-1,-17 18 1,-35 0-16,17 0 16,-17 0-16</inkml:trace>
  <inkml:trace contextRef="#ctx0" brushRef="#br0" timeOffset="36711.9946">10195 16016 0,'-53'35'0,"36"-35"32,34 0-1,1-17-31,17 17 16,-17 0-16,17-18 15,-17 18-15,-1 18 16,-17 17-1,0 18 1,-17 0 0,-1-35-1,18-1 1,35 1 0,1-36-1,34-17 1</inkml:trace>
  <inkml:trace contextRef="#ctx0" brushRef="#br0" timeOffset="37125.9976">10724 15381 0,'0'0'0,"0"18"31,0-1-31,0 1 16,0 0-16,18 17 16,0-17-1,17 17 1,-17-17-1,-1-18 1</inkml:trace>
  <inkml:trace contextRef="#ctx0" brushRef="#br0" timeOffset="37359.9942">10866 15416 0,'0'0'0,"-18"18"32,0-18-32,1 18 15,17-1-15,-18 1 16,-17 35 0,17-35-16,18-1 15,-18-17-15,18 18 16,18-36-1</inkml:trace>
  <inkml:trace contextRef="#ctx0" brushRef="#br0" timeOffset="38379.9971">11254 15046 0,'0'0'0,"0"18"78,-18-18-78,18 17 0,0 1 32,0 0-32,0-1 15,-18 1 1,18-1 0,0 19-1,0-19 48,0 1-48,0 0 32,0-1-31,0 1-16,0 0 15,0-1 1,0 1 0,-17-1-1,17 1 1,0 0 0,0 17-1,0 0 1,-18 1-16,18-19 15,0 1-15,18-36 32,-18 1-17,17-19 1,-17-17 0,18 36-16,-18-1 15,18 0-15,-1-17 16,36 18 15,-18 17-15,-17 17-1,-18 1-15,18 17 16,-18-17 0,0-1-16,17 1 0,-17 0 15,0-1 1,18-17 15</inkml:trace>
  <inkml:trace contextRef="#ctx0" brushRef="#br0" timeOffset="38751.0106">11042 15699 0,'0'0'16,"18"-18"15,17 18-15,-17 0-1,17-18-15,0 18 16,71-35 0,-88 35-1,-1 0-15,18-18 16,-17 18-16,0 0 15,-18 18 1</inkml:trace>
  <inkml:trace contextRef="#ctx0" brushRef="#br0" timeOffset="39410.9936">11165 15893 0,'-17'17'78,"-1"1"-62,1 0-16,-1-18 16,36 0 15,-1-18-16,1 0-15,17 1 16,0 17-16,1-18 16,-19 18-1,1 0-15,-18 35 16,0 1-16,-18-19 16,1 36-1,17 0 1,35-18 15,35-35-15,-17-17-1,-17-19 1</inkml:trace>
  <inkml:trace contextRef="#ctx0" brushRef="#br0" timeOffset="39745.9968">11748 15275 0,'0'18'16,"0"0"-1,0-1-15,17 1 16,18 17 0,1-17-1,-19-1 1,19 1-1,-1-36 1</inkml:trace>
  <inkml:trace contextRef="#ctx0" brushRef="#br0" timeOffset="39968.997">11924 15275 0,'-18'0'0,"1"18"16,-1 0-16,18-1 16,-18 1-16,-35 35 15,18-18 1,0 0 0,35-17-1,18-36 1</inkml:trace>
  <inkml:trace contextRef="#ctx0" brushRef="#br0" timeOffset="40485.0067">12083 15169 0,'0'0'0,"0"18"15,0 17 1,-18-17-16,0 70 16,18-53-1,0 18-15,0-17 16,0 17-16,0-18 16,0 0-1,0-17-15,18-18 16,-18-35-1,0-36 17,0-35-32,-18 0 31,18 18-15,18 18-1,17 34 1,1 1-1,52 0 1,-53 35 0,-17 35-1,-18 18 1,-18 0 0,0-18-1,-17-17 1,17-18-1</inkml:trace>
  <inkml:trace contextRef="#ctx0" brushRef="#br0" timeOffset="44933.9979">4939 12118 0,'0'-18'62,"0"1"-15,0-1-31,0 0 0,0 1-16,0-1 15,0 0-15,0-17 16,0 18-1,0-19-15,18-17 16,-18 18-16,0 17 16,0-34-1,0-1 1,17 0 0,1-18-1,-1 1 1,1-36-1,0 70 1,-1-16 0,-17 34-1,18-17 1,0 17 0,-1-17-1,1 17-15,35-17 16,-36 0-1,1 17-15,35-17 16,0-18 0,0 35-1,-18-17 1,0 17 0,18-17-1,0 0 1,-35 35-16,17-18 15,-17 0-15,-1 18 16,1 0-16,0 0 16,-18-17-16,17 17 15,19 0 1,-19 0 0,1 0-1,0 0-15,-1 0 16,1 0-16,-1 17 31,1-17-15,17 0-1,-17 18 1,0-18 0,-1 0-1,-34 0 32,17-18-31,-18 18-16,0 0 15,1 0 1,-1-17 0,0-1-1,1 0 1,17 1-1,17 17 17,1 0-32,0 0 15,35-18 1,-18 18 0,-17 0-16,-18 18 15,17-18-15,-17 17 16,0 1-16,0 0 15,0-1 1,-17 19 0,-1-19-1,0-17 1</inkml:trace>
  <inkml:trace contextRef="#ctx0" brushRef="#br0" timeOffset="46527.995">5680 10866 0,'0'0'0,"17"0"16,1-18-1,17 18-15,1-18 16,-1 1-16,18-1 15,0-17-15,70-1 16,-52 1-16,-1 18 16,71-19-1,18 19 1,0-1 0,35 0-1,106-17 1,-124 17-16,-35 1 15,0 17-15,-35 0 16,-18-18-16,54 18 16,34-17-1,53-1 1,-123 0 0,0-17-16,0 17 15,0 1-15,-1 17 16,1-18-16,0 18 0,-18 0 15,0 0-15,-17 0 16,17-18-16,-17 18 16,-1-17-16,89-19 15,0 1 17,-18 0-17,0 17 1,-88 18-16,0 0 15,0 0-15,-18-17 0,18 17 16,35-18 0,-17-17-1,-1 17 1,-17 0 0,-35 18-1,-1 0 1,1 0-1,-18 18-15,-18-18 32,1 0-32,-18-18 15</inkml:trace>
  <inkml:trace contextRef="#ctx0" brushRef="#br0" timeOffset="46771.0086">10583 10037 0,'0'0'0,"18"0"47,0 0-31,-1 0-16,1 0 16,0 17-1,-18 1-15,0 17 16,0-17-1,-18-18-15,0 17 16</inkml:trace>
  <inkml:trace contextRef="#ctx0" brushRef="#br0" timeOffset="47799.9933">11024 9507 0,'0'0'0,"0"18"31,0 17-15,-17-17-1,17 17 1,0-17-16,0 52 15,0-34-15,0-19 16,17 19 0,19-36-1,17-36 1,-1-34 0,-16-1-1,-19 36-15,-17-18 16,0 35-16,0 36 15,0 0 1,0 52 0,36 18-1,34-35 1,1-17 0,-18-36-16,-18-18 15,0 0-15,-17-17 16,-1 0-16,-17-36 15,-17 1 1,-1 34 0,-17 19-1,17 52 1</inkml:trace>
  <inkml:trace contextRef="#ctx0" brushRef="#br0" timeOffset="48039.9968">10971 9966 0,'-35'53'0,"53"-53"15,-1 0-15,72-18 31,52 1-31,0-19 32,-71 36-17,-52-17 1</inkml:trace>
  <inkml:trace contextRef="#ctx0" brushRef="#br0" timeOffset="48375.9947">11113 10231 0,'0'0'0,"17"0"47,1-18-47,17 0 15,0 18-15,-17 0 16,0 0 0,-18 36-1,-53 52 1,35-53-16,0 0 16,18 1-16,0-19 0,0 1 15,53 0 1,18-54-1,35-34 1,-71 34 0</inkml:trace>
  <inkml:trace contextRef="#ctx0" brushRef="#br0" timeOffset="48793.9956">11642 9807 0,'0'18'16,"17"0"-16,-17-1 15,18 18-15,0-17 16,17 0 0,0 35-1,-17-53 1</inkml:trace>
  <inkml:trace contextRef="#ctx0" brushRef="#br0" timeOffset="48986.0078">11783 9860 0,'0'0'0,"0"18"15,-18-1 1,1 1-16,-19 0 16,19 17-16,-1-17 15,0-1 1,18-34-1</inkml:trace>
  <inkml:trace contextRef="#ctx0" brushRef="#br0" timeOffset="49386.0007">12047 9454 0,'0'0'0,"0"18"0,0 0 16,-17 52-1,17-34 1,-18 16-16,18-34 16,0 17-16,0-17 15,18-18 1,-1-18-1,1-17 1,0 17-16,35-52 31,-36 70-15,1 18 0,-1 17-1,1 0 1,0-17-1,-18-1 1,0 1 0</inkml:trace>
  <inkml:trace contextRef="#ctx0" brushRef="#br0" timeOffset="49608.9985">11818 9913 0,'0'0'0,"18"0"15,35 0 1,35-18 0,18-17-1,-36 18 1,-52 17-1</inkml:trace>
  <inkml:trace contextRef="#ctx0" brushRef="#br0" timeOffset="50215.0018">12065 10125 0,'-18'0'62,"18"17"-31,18-34-15,0 17 0,35-18-1,-18 0 1,-18 36-1,-17 17 1,-17 1-16,-1-1 16,1 0-16,-19 36 15,36-36 1,18-35 0,52-18-1,19-52 1,-54 35-1</inkml:trace>
  <inkml:trace contextRef="#ctx0" brushRef="#br0" timeOffset="50520.9982">12471 9648 0,'0'0'0,"17"18"16,1 0 0,0-1-16,-1 1 15,36 17 1,-18-17-1,18 0 1,-53-36 15</inkml:trace>
  <inkml:trace contextRef="#ctx0" brushRef="#br0" timeOffset="50697.002">12647 9596 0,'-18'0'0,"18"17"16,0 1 0,-17 17-16,-1-17 0,18-1 15,-17 1-15,17 17 32,17-52-17</inkml:trace>
  <inkml:trace contextRef="#ctx0" brushRef="#br0" timeOffset="51142.9953">12859 9543 0,'0'0'0,"0"17"0,-18 1 16,18 17-16,-18 18 15,1-18-15,17 18 16,0-35-16,0 17 16,17-35 15,-17-35-31,18 17 16,17-70-1,-35-35 1,18-1-1,-18 71 1,18 36 0,17 52-1,0 0 1,-17 18 0,0-18-1,-36-17 1,-17 0-1,17-1-15,-17-17 16,17 0-16,0 0 16,1 0-16,17-17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43:58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 10795 0,'0'0'0,"-18"0"187,18 18-187,0-1 16,0 1-1,0 0 17,0-1-32,0 1 15,0-1 1,0 1-16,0 35 15,0 0 17,0-18-32,0 36 0,0-36 15,0 18-15,0 18 32,0-1-17,18 1 1,-18-1-1,17-17 1,-17-35-16,0 17 16,0-17-16,0 17 15,0 0 1,0 1 0,0-19-1,0-34 16</inkml:trace>
  <inkml:trace contextRef="#ctx0" brushRef="#br0" timeOffset="1072">1746 10601 0,'18'18'0,"-36"-1"93,18 1-61,-17 0-32,-1-1 15,18 1-15,-18 17 0,1-17 16,-1 17 0,0 36-1,1-54 1,17-34-1,17-1 1,1-53 0,17 1-1,-17 17 1,0 0 0,-1 18-1,1 17 1,-18 0-1,18 18 1,-1 18 31,-17 0-47,18-1 16,-1 19-1,1 17 1,-18-18-1,18-18 1,-18 1-16,17 0 16,-17-1-16,18 1 15,-36-18 17,1 0-17,-1 0-15,-17 0 16,0 18-16,-1-18 15,1 17-15,-36 1 16,36 0 15,35-36-31,0 0 16</inkml:trace>
  <inkml:trace contextRef="#ctx0" brushRef="#br0" timeOffset="3200.0001">1870 9560 0,'0'0'0,"0"-17"16,-18 17-1,0 0 1,1 0-1,-1 0 1,-17 0 0,17 0-1,-17 17 1,0-17-16,17 18 16,0-18-16,1 0 15,-19 0 1,19 0-1,-1 0 1,18 18 0,-17-18-1,-1 17 1,0-17 0,1 18 62,17-1-47,0 1-15,0 0-1,0-1-15,0 1 16,0 0-16,0-1 0,0 19 15,0-19-15,0 54 16,17-1 15,-17 1-15,0-1 0,18 1-16,-18 0 31,0-1-16,0-17 17,0-35-17,0-36 32,18 0-16,-1 18-15,-17-17-16,18 17 16,-1 0-1,19 0 1,-19 0 0,36-18-1,36 18 1,-72 0-1,71-18 1,-52 18 0,-19 0-16,36 0 15,-35 0-15,-18-17 16,35 17 0,-35-18-1,18 18-15,-18-17 31,0-1 1,0 0-17,0 1-15,-18-1 16,0-17 0,1-1-1,17 19-15,0-1 16,-18 1-16,18-1 15,0-17-15,0 17 16,0-17-16,-17-1 16,17 19-16,0-36 15,0 18 1,-18-1 0,0 1-1,1 0 1,17-1 15,-18 19-15,0 17 31,18-18-1,0 1 1,0-1-15,0 0 14,-17 36-14</inkml:trace>
  <inkml:trace contextRef="#ctx0" brushRef="#br0" timeOffset="9058.0012">1887 8061 0,'0'0'16,"-17"-18"15,-1 18-15,0 0-16,1 0 15,-1 0 17,1 0-17,-1 0-15,0 0 16,1 0 0,-1 18-1,0-18 1,1 0-1,-1 0 1,0 0 15,1 0-31,-1 0 16,0 0 31,18 18 47,-17-1-79,17 1-15,0 0 16,0-1-1,0 1 1,0-1 0,0 1-16,0 0 15,0-1-15,0 1 16,0 0-16,0-1 16,0 1-16,-18 17 0,18-17 15,0-1 1,0 19-16,0-1 15,18-17 1,-18-1 0,17-17 62,1 0-63,0 0-15,-1 0 16,1 0 0,35 0-1,-18 0 1,1 0 0,34 0-1,-35 0 1,18 0-1,-17-17 1,-19-1 0,1 0-1,-18 1 1,0-1 0,0 0-1,0 1-15,0-18 16,0 17-16,0 0 15,0 1 1,0-19 0,0 1-1,-18 0 1,1 0 0,-1 35-1,0 17 63</inkml:trace>
  <inkml:trace contextRef="#ctx0" brushRef="#br0" timeOffset="12392.0012">1376 7338 0,'0'0'0,"-18"-18"47,1 18-31,-1 0 15,0 18-16,1-1-15,-1-17 16,0 18 0,1 0-1,-1-18 1,18 17 0,53-17-1,18 18 1,-19 0-1,-34-1 1,0 36 0,-54 0-1,19-35 1,-1-1-16,-17 1 16,17-18-16,1 0 15,-1 0 1,18-18-1,18 1 1</inkml:trace>
  <inkml:trace contextRef="#ctx0" brushRef="#br0" timeOffset="12822.002">1658 6932 0,'0'0'0,"0"18"31,0 17-31,0 0 0,-18 36 16,18-18-16,-17 70 15,17-35 1,-18-17-1,18-53 17,0-1-32,-18-17 31</inkml:trace>
  <inkml:trace contextRef="#ctx0" brushRef="#br0" timeOffset="13286.001">1517 7303 0,'0'-18'0,"18"18"32,-1-18-32,1 1 15,17-1-15,0 0 16,1 1-16,-1 17 15,18-18 1,-35 18 0,-18 35-1,-36 36 1,19-1 0,-19 1-1,36-18 1,0-35-1,0-36 1,0 0 0,18-52-1,17-54 1,-35 107 0,36-54-1,-19 53 1,18 1-1,1 17 1,-19 0 0</inkml:trace>
  <inkml:trace contextRef="#ctx0" brushRef="#br0" timeOffset="14648.0042">1940 7303 0,'18'0'47,"-18"-18"-32,18 18-15,-1 0 16,1-18-1</inkml:trace>
  <inkml:trace contextRef="#ctx0" brushRef="#br0" timeOffset="14814.0052">1958 7426 0,'0'0'0,"18"-18"15</inkml:trace>
  <inkml:trace contextRef="#ctx0" brushRef="#br0" timeOffset="15219.0012">2134 7108 0,'0'0'0,"18"0"31,0-17-16,-1 17-15,1 0 16,-1-18-16,1 18 16,0 0-1,-1 0 1,1 18 0,-18 35-1,-18 17 1,1-17-1,-1-17 1,18-1 0,35-35-1,1 0 1,17-35 0,-18 17-16</inkml:trace>
  <inkml:trace contextRef="#ctx0" brushRef="#br0" timeOffset="16474.0049">2434 9807 0,'0'18'0,"0"0"125,0-1-109,0 18 0,0-17-16,0 17 0,0 1 15,0 69 1,0 19-1,0-18 1,18-18 0,-1-35-1,-17-35 1</inkml:trace>
  <inkml:trace contextRef="#ctx0" brushRef="#br0" timeOffset="17310.0127">2381 9790 0,'-17'0'0,"-1"0"32,18 17-17,-18-17-15,18 18 16,0-36 46,0-17-62,18 17 16,0-17-16,-1 17 16,1-17-16,0 17 15,-1 1-15,-17-1 16,18 18-1,-1 18 32,-17 17-31,18-17 0,-18-1-16,18 19 0,-1-19 15,-17 19 1,18-1-16,0-17 15,-18-1 17,17-17-17,-34 0 1,-19-17 0,1 17-1,0 0 1,17 0-16,1 0 15,-1 0-15</inkml:trace>
  <inkml:trace contextRef="#ctx0" brushRef="#br0" timeOffset="58166.0065">6879 6421 0,'0'0'0,"-17"17"31,-1-17-15,0 18-1,1-1 16,17 1 16,-18 0-47,0-1 16,1 1 0,-19 0-1,19 17 1,-1-17-1,18-1 1,0 1 0,0 0-1,-17-1 1,17 18 0,-18-17-1,18 0 1,0-1-16,0 1 15,0 0 1,18-1 0,-18 1-16,0 0 15,0-1 1,0 1 0,0-1-1,0 1 1,17 0-1,1-1 1,-1 1 0,1 17-1,0-35 1,-1 18 0,1 0-1,0-18 1,-1 17-16,1-17 15,0 18 1,-1-18-16,1 17 16,-1-17-1,1 0-15,17 0 16,1 0 0,-1 0 15,-17 0-31,-1 0 0,1 0 0,-1 0 15,1 0 1,0 0 0,35 0-1,-18 0 1,0 0 0,18-17-1,-18 17 1,36-18-1,-18 1 1,0-1 0,0-17-1,0 17 1,-18-17 0,18-1-1,-18 1 1,0-18-1,-17 18 1,-18 0 0,18-1-1,-18 1 1,0 0 0,0 17-1,0 1 1,17-1-16,-17 0 15,0 1 1,0-1-16,0-17 16,0-1-1,-17 19 1,-19-18 0,1 17-1,0-17 1,17 35-16,-17 0 15,17-18-15,-52 18 16,17-18 0,18 18-1,-1-17-15,1 17 16,0 0-16,-1 0 16,1 0-16,-71 35 15,53-35 1,18 18-16,-53-1 15,70-17 1,-17 0 0,17 0-16</inkml:trace>
  <inkml:trace contextRef="#ctx0" brushRef="#br0" timeOffset="61768.0067">12471 6227 0,'-71'-18'0,"54"18"16,-1 0 0,0 0-16,1 0 15,-1 0-15,-17 0 16,-1 0-1,-17 0 1,1 35 0,-1-17-1,0 35 1,0 0 0,0-18-1,18 18 1,-1-18-16,36-17 15,-17 17-15,-1 0 16,0-17-16,18 17 16,-17 1-16,-1 16 15,1 19 1,-1 0 0,0-19-1,18 37 1,36-36-1,16-1 17,1 1-17,18-35 1,17 17 0,0-17-1,-35 0-15,18-18 16,-18 0-16,53 0 15,17 0 1,89-106 15,-107 53-15,-16-18 0,-19 18-1,-17 0 1,-18-35-1,-35 53 1,0 0-16,-52-53 16,-1 52-16,17-17 15,-52 0 1,-18 18 0,18 17-1,35 1-15,-17-1 16,34 1-1,19-1-15,17 0 16</inkml:trace>
  <inkml:trace contextRef="#ctx0" brushRef="#br0" timeOffset="63752.0069">20726 6632 0,'0'0'0,"0"-17"31,-18-1-31,18 0 0,-18 1 16,18-1 0,0 0-1,-17-17 1,17 17-1,-18 1 1,1-1 0,-36 1-1,-18-19 1,0 19 0,1-1-1,-1 0 1,1 18-1,17-17 1,-18 17 0,1 0-1,35 0-15,-1 0 16,19 17-16,-36 1 16,0 0-1,0-1 1,35 1-1,1 0-15,-1-1 16,-17 1-16,17-1 16,0 1-16,1 17 15,-19 1 1,1 34 0,35-17 15,18 18-31,35-18 15,35 0 17,0-1-17,18-16 1,-35-19-16,34 1 16,-34-18-16,-18 0 15,53-18 1,-1-17-1,-16 0 1,-1-18 0,-53 35-16,-17 1 15,17-1-15,0 0 16,1-17 0,-1-18-1,-17 36 1,-18-19-1,-18 19 1,-17-1 0,-1 0-1,-17 1 1,18-19 0,18 19-1,-19-1 1,19 18-1</inkml:trace>
  <inkml:trace contextRef="#ctx0" brushRef="#br0" timeOffset="66626.0056">6914 7990 0,'-35'18'0,"18"0"78,-1-1-63,0-17 17,1 18-17,-1 0 17,18-1-32,-18-17 15,18 18 1,-17 0-1,17-1 1,-18-17 0,18 18-1,0-1 1,0 1 0,0 0-1,0-1 16,0 1 1,0 0-17,18-18-15,-18 17 16,0 1 0,17-18-1,1 0 1,-18 18-1,18-18 1,-1 17 0,1-17-1,0 0 1,-1 0-16,-17 18 16,18-18-16,-1 0 31,1 0-16,0 0 1,-18 17 0,17-17-16,1 0 15,0 0 17,-1 0-32,1 0 15,0-17 16,-1 17-15,1-18 0,-1 1-1,1 17 1,-18-18 0,18 0-1,-1-17 1,-17 17-1,0 1 1,0-1 0,0 0-1,0-17 1,0 18 0,-17-1-16,-1 0 15,0 18-15,1-17 16,-1-1-1,-17 0 1,17 1 0,1 17-16,-1-18 15,0 18-15,1-18 32,-1 18-17,0-17 1</inkml:trace>
  <inkml:trace contextRef="#ctx0" brushRef="#br0" timeOffset="67631.0117">6932 7426 0,'0'0'0,"0"-18"31,0 1 0,-18 17 16,1 0-47,-1 17 16,1-17-1,-1 18 1,18 0 0,-18-1-1,36-17 1,35 18 0,-18-18-1,0 18 1,-17 17-1,-18-18 1,-18 1 0,1-18-1,-36 18 1,35-36 0,1 18-1,34-18 16</inkml:trace>
  <inkml:trace contextRef="#ctx0" brushRef="#br0" timeOffset="67938.0052">7126 7214 0,'18'-53'0,"-36"71"32,0 0-32,18 35 15,-35-18-15,0 71 16,17 0 0,1-54-1,17-16-15,0-1 16,0-17-16,0-1 15,17-34 17,-17-1-32,18 0 15,-18-35-15</inkml:trace>
  <inkml:trace contextRef="#ctx0" brushRef="#br0" timeOffset="68474.0073">6985 7373 0,'-18'0'0,"36"-18"31,0 18-15,17-17-16,0 17 16,36-18-1,-1 1 1,-34-1-1,-1 18 1,-35 18 0,-18-1-1,1 1 1,17-1 0,0 1-1,0 17 1,0-17-1,-18 17 1,18-17 0,0-36 15,18-17-15,-18 17-16,17 1 15,1-19 1,0 1-1,-1 35 17,1 0-17,17 0 1,-17 0 0,-1 0-16</inkml:trace>
  <inkml:trace contextRef="#ctx0" brushRef="#br0" timeOffset="68682.0066">7479 7355 0,'0'0'0,"18"0"47,-1-17-47,1 17 15</inkml:trace>
  <inkml:trace contextRef="#ctx0" brushRef="#br0" timeOffset="68834.0064">7461 7408 0,'-35'18'0,"53"-18"31,-1 0-15</inkml:trace>
  <inkml:trace contextRef="#ctx0" brushRef="#br0" timeOffset="69148.0067">7655 7285 0,'-17'-18'0,"34"36"0,-52-36 16,53 18 31,-1 0-47,1-17 15,17 17-15,-17 0 16,-18 35 0,-18 18-1,-35 17 1,36-17 0,34-35-1,19-18 1,16 0-16,-16-18 15,17 1-15,17-1 16</inkml:trace>
  <inkml:trace contextRef="#ctx0" brushRef="#br0" timeOffset="70436.0064">12224 7973 0,'0'17'0,"-18"-17"16,0 0-1,1 0 1,-1 0 0,1 18-16,-1-18 15,0 18 1,1-18-16,17 17 15,-18 1 1,0 0 0,18-1-16,-35 1 15,0 52 17,17-34-17,1-1-15,17 36 16,0-54-16,17 1 15,36-1 1,53-52 0,0-18-1,-18-35 1,-35 18 0,-53-36-1,-71 35 1,1 36-1,-18 35 1,35 0 0,35 0-1</inkml:trace>
  <inkml:trace contextRef="#ctx0" brushRef="#br0" timeOffset="70922.0064">12259 7408 0,'-53'-17'0,"35"17"16,1 0 0,-1 0-16,-17 0 15,-18 17 1,18 54 0,35-36-1,35-17 1,-17-1-1,17-17-15,-17 18 16,-1-18-16,1 0 16,-1 18-16,-17-1 15,-17 19 1,-36-19 15,0 1-31,35-18 16,1 0-1</inkml:trace>
  <inkml:trace contextRef="#ctx0" brushRef="#br0" timeOffset="71220.0076">12418 7285 0,'0'-18'0,"0"36"0,0-18 16,-18 18 0,1 17-16,-1 0 15,-17 53 1,-1 36-1,19-54 1,17-17 0,0-70-1,17-19 1,-17-17 0</inkml:trace>
  <inkml:trace contextRef="#ctx0" brushRef="#br0" timeOffset="71590.0074">12294 7479 0,'18'0'16,"-18"-18"0,18 18-16,-1 0 15,19 0 1,-19 0 0,18 0-1,-35 18 1,18 0-1,-18-1-15,0 1 16,0-1-16,0 19 16,-18-19-16,18 19 0,0-19 15,-17 1-15,17 0 16,0-36 15,0 0-31,17-17 16,-17 17-16,18-35 15,0 18 17,-1 18-32,19-1 31,-1 18-15</inkml:trace>
  <inkml:trace contextRef="#ctx0" brushRef="#br0" timeOffset="72036.0071">12700 7338 0,'0'0'0,"0"-18"31,18 18-31,-1 18 16,1-18 0,-18 17-1,0 19 1,0-1 0,-18 0-1,1-17 1,-1 17-1,18-17 1,0-1 0,18 1 15,-1-18-15,1 0-1,17-18 1,36-17 15,-54 18-15</inkml:trace>
  <inkml:trace contextRef="#ctx0" brushRef="#br0" timeOffset="73650.0082">19861 8061 0,'-17'0'47,"-1"0"-31,0 0 31,1 0-32,-1 18 1,1-18-16,17 17 15,-53 19 1,17-1 0,19 18-1,17-18 1,17 18 0,1-35-1,17 17 1,1-35-16,-1 0 15,0 0 1,0-18-16,18-17 0,-17 17 16,52-88-1,-71 36 1,-17 35 0,-17 17 15,-36 18-31,-18 0 15,36 18 1</inkml:trace>
  <inkml:trace contextRef="#ctx0" brushRef="#br0" timeOffset="74226.0065">19844 7391 0,'0'0'0,"-18"0"16,0 17-1,1-17-15,-1 0 16,1 18-16,17 0 16,35-1-1,0 1 1,18 0 0,-18 17-1,-17 0 1,-18-17-1,-18-1-15,1-17 0,-1 18 16,-17-18-16,17 0 16,0 0-16,1 0 15,17-18-15,0 1 16,35-19 0</inkml:trace>
  <inkml:trace contextRef="#ctx0" brushRef="#br0" timeOffset="74835.0075">20197 7197 0,'0'0'0,"-18"17"0,18 1 15,-35 17-15,17 18 16,-17 0-1,-1 0-15,19 18 16,-1-36-16,-17 53 16,35-53 15,0-52-15,0-36-1,18-18 1,-18 1-1,0 52 1,17 18 0,1 0-1,17 0 1,18 0 0,-35 18-1,-18 35 1,0-18-1,-36 18 1,19-36 0,34-34 15,-17-19-15,18 36-1,0-35 1,-1 18-16,19-1 15,-19 18 1,1 0-16,-1-18 16,1 18 15</inkml:trace>
  <inkml:trace contextRef="#ctx0" brushRef="#br0" timeOffset="75139.0085">20320 7461 0,'0'0'0,"-18"18"16,18 0-1,0-1-15,-17 1 16,17-1 0,-18 19-1,18-19 1,0 1-1,0-36-15</inkml:trace>
  <inkml:trace contextRef="#ctx0" brushRef="#br0" timeOffset="76059.0157">20620 7408 0,'-18'0'16,"1"0"46,-1 0-30,0 0-32,1 0 15,-1 0-15,0 0 16,1 0-1,34-17 32,1 17-47,0-18 16,17 18 0,-17 0-1,-1 18 1,-17-1-1,0 1-15,0 0 16,0-1-16,0 19 16,-17-19-16,17 1 15,-18-1-15,18 1 16,-18 0-16,18-1 16,-17-17-16,17 18 15,17-18 1,1 0-1,35-18 1,17 1-16,-17-1 31</inkml:trace>
  <inkml:trace contextRef="#ctx0" brushRef="#br0" timeOffset="108477.0131">5768 8290 0,'35'-17'0,"-52"-1"32,-1 0-1,0 18 0,1 0-15,-1 0-16,0 0 15,-17 18 1,0-18 0,0 18-1,17-1 1,0 1 15,1-18-15,17 18-1,-18-18-15,0 17 16,18 1 0,-35 17-16,35-17 15,-18-18-15,18 35 16,-17-17-1,17-1 17,-18 1-17,18 0 1,0 35 0,0-18-1,0 18 16,0-36-15,18 1 0,-1 0-1,19-1 1,-19-17 0,19 18-1,-1-18 1,18 0-1,0-18 1,-36 1-16,1 17 16,0-18-16,-1 18 15,1-18 1,17 1 0,-17-19-1,-1 1 1,1 0-1,0 0 1,-1-1 0,-17 1-1,0 0 1,0-36 0,0 36-1,-35 17 1,17 1-1,1 17-15,-1 0 0,1 0 16,-19 0 0,19 0-16,-1 0 15</inkml:trace>
  <inkml:trace contextRef="#ctx0" brushRef="#br0" timeOffset="110154.0106">8290 8308 0,'-35'0'0,"17"-18"63,1 18-32,-1 18-15,0-18-1,1 0 1,17 18 0,-18-18-1,1 17 1,-19-17 0,19 35-1,-1-17 1,0 0-1,1-1 1,17 19 0,-36-1-1,36 0 1,-17-17 0,17 17-1,0 0 1,0-17-1,0 0 1,17-1 0,-17 1-1,18-18-15,-18 18 16,18-1 0,-18 1-1,17 0-15,-17-1 16,18 1-1,17-1 1,-17 1 0,17-18-1,-17 0-15,17 18 16,-17-18 0,-1 0-16,1 0 15,17 0-15,-17-18 16,17 0-16,-17 18 15,-1-17-15,1-1 16,0 1-16,-1-1 16,1 0-16,17-17 15,-17-18 17,0-17-17,-18-1 1,0 0-1,0 18 1,-36 1 0,19 16-1,-36 1 1,0 0 0,0 35-1,18 0 1,17 0-1,0 0 1</inkml:trace>
  <inkml:trace contextRef="#ctx0" brushRef="#br0" timeOffset="117369.0141">14817 8149 0,'-36'18'0,"19"-18"31,-1 0-31,18 17 0,-18-17 15,1 18 1,-1-18 31,1 0-31,-1 0-16,0 0 15,1 18 1,-1-18-1,-17 17 1,17 1 0,0 0-1,-17-1 1,0 36 0,17 0-1,1 35 1,17 1-1,17-54-15,36 35 16,-18-52 0,1 0-16,17-18 15,-18 0-15,35-36 16,-17 19-16,0-19 16,0-16-16,-17 16 15,-1 1-15,-18 0 16,1 17-16,-18-17 0,0 17 15,-18 0-15,1-34 16,-18 16 0,-18 1-1,17 17 1,19 18 0,-19-35 15</inkml:trace>
  <inkml:trace contextRef="#ctx0" brushRef="#br0" timeOffset="133533.0172">14323 7638 0,'0'0'0,"0"-18"0,17 18 16,1-18-16,0 1 15,17-1-15,-17 0 16,35 1-1,-53-1 1</inkml:trace>
  <inkml:trace contextRef="#ctx0" brushRef="#br0" timeOffset="134457.0128">16633 8520 0,'0'0'0,"-17"17"15,-1 1-15,1 0 16,-1 17-16,18-18 15,-18-17-15,36 0 16,0 0 0,-1 0-1,1-17 1</inkml:trace>
  <inkml:trace contextRef="#ctx0" brushRef="#br0" timeOffset="136137.0136">21220 8290 0,'17'-17'0,"-17"-1"15,-17 18 1,17-18-16,-18 18 31,18-17-31,-18 17 31,1 17-15,-1-17 0,-17 18-16,-1 0 15,-16 17 1,-1 18 0,53-36-1,-18 1-15,0 0 16,1 17-16,17 0 15,-18 18-15,0 0 16,1 0-16,-1 18 16,18-18-16,0-1 15,0 1-15,18-17 16,-1-19-16,72 1 16,105-71 15,-53-35-16,-35-18 1,-36-17 0,-52-19-1,-36 37 1,-35 34 0,0 36-1,-17 17 1,-18 36-1</inkml:trace>
  <inkml:trace contextRef="#ctx0" brushRef="#br0" timeOffset="144035.018">24571 10813 0,'0'35'0,"-18"-17"31,18-1-31,0 1 16,0-1-16,0 1 16,0 17-1,18 18 1,-18-17 0,0-1-1,0 18 1,0 17-1,0-17 1,0-17 0,0-19-16,0 1 15,0-1 1,0 1 15,0 0 0,0-54 1</inkml:trace>
  <inkml:trace contextRef="#ctx0" brushRef="#br0" timeOffset="144643.0194">24536 10883 0,'0'-17'0,"-18"17"47,0 0-47,18 17 16,-17 1-1,-1-1 1,36-34 15,-18-1-15,35-17-1,-17 0 1,-18-1 0,17 19-1,-17-1 1,18 0-1,0 18 1,-1 0 0,-17 18 15,18-18-31,-18 18 16,18-18-1,-18 17 1,17 1-1</inkml:trace>
  <inkml:trace contextRef="#ctx0" brushRef="#br0" timeOffset="145745.0257">24571 9313 0,'0'-17'0,"0"-1"47,-18 18-16,1 0 0,-1 0-15,0 0-16,1 0 16,-1 0-1,1 0 1,17 18-1,-53-1 1,17 19 0,1-1-1,17-17-15,1-1 16,17 1 0,-18 17-16,0 18 15,18-18 1,0 18-1,36 0 1,17-35 0,-18-1-1,0-17-15,18 0 16,-18 18-16,18-18 16,-17 0-16,17 0 15,-18-18-15,0 18 16,0-17-16,36-89 31,-71 18-15,-18 17-1,-17 18 1,-36 36 0,1 17-1,-36 35 1</inkml:trace>
  <inkml:trace contextRef="#ctx0" brushRef="#br0" timeOffset="146425.015">24112 11553 0,'0'18'0,"-17"-18"78,-1 0-62,0 18-16,1-18 16,-18 35-1,-18 0 1,17 18 0,19-17-16,-1-1 15,0-18-15,1 36 16,17-17-1,35-36 1,18-18 0,-18-17-1</inkml:trace>
  <inkml:trace contextRef="#ctx0" brushRef="#br0" timeOffset="146698.0283">24077 11236 0,'-18'0'0,"18"18"31,0 17-31,0-17 16,0 34-16,0 1 15,0 0-15,-35 106 16,35-71-1,-17-35 17,17 0-17,17-35 1,1-18-16</inkml:trace>
  <inkml:trace contextRef="#ctx0" brushRef="#br0" timeOffset="147385.0154">24112 11836 0,'18'0'0,"0"0"16,-18-18-1,17 18 1,19-35 0,-1 0-1,-18-1 1,-34 36-1,17-17 1,-18 17 0,1 0-1,-1 35 1,0 0 0,1 36-1,-1 17 1,0-53-1,36-17 1,17-18 0,18-35-1,18-54 1,-54 54 0,1-18-1,0 53 1,-36-17-1,18 34 1,-18 36 0,18 0-1,0-18 1,0-17-16,18-18 16,0 0-1,-1-18-15,1 1 16,0-19-16,-1 19 15,1-19-15,-18 19 16,0 34 15,0 19-15,0-19-16,0 1 16,0 35-16,0-35 31,35-36-16,0-17-15</inkml:trace>
  <inkml:trace contextRef="#ctx0" brushRef="#br0" timeOffset="147897.0174">24571 11748 0,'18'-36'0,"-36"54"47,18 0-31,0-1-16,0 18 15,0-17 1,0 35 0,0-18-1,0 1 1,-18-19 31,1-17-47,34-17 47,19-1-32,-19 0-15,19 1 16,34-54 0,-35 36-1,-35 0 1,0 17-1,-35 0 1,17 18 0,1 36-1,17 16 1,17 37 0,19-54-1,-1-35 1,0 18-16,1-36 15,-1 18-15,0-35 16</inkml:trace>
  <inkml:trace contextRef="#ctx0" brushRef="#br0" timeOffset="153188.0413">24624 8978 0,'0'-17'47,"18"17"31,-1-18-78,1 18 15,17-35-15,0 17 0,1-17 16,34-36 0,-35 36-16,-17-36 15,17 18-15,1-158 16,-36-89 0,17 176-1,-17 36-15,0 18 16,18 17-16,-18-18 15,18-17-15,-18-88 16,-18 17 0,-17-53 15,17 89-15,0 70-1,18 35 1,0 1-1,-17 17 48,-1 17 62,0 1-109,1 17-16,-1 0 15,1-17-15,-1 17 16,0 1-1,18-54 17,18-35-17,0-18 1,-1 19 0,-17-19-1,18 18 1,-1 18-1,19 0 1,-1 17 0,36 18-1,-54 18 1,19-1 0,-36 1-1,0-1-15,17 1 16,-17 0-1,18-18-15,-18 17 16,17-17-16,-34 0 31</inkml:trace>
  <inkml:trace contextRef="#ctx0" brushRef="#br0" timeOffset="154050.0164">22895 5380 0,'0'18'0,"0"-1"16,-17 18 0,17 1-16,-18-1 15,-53 141 1,19-52-1,-1-36 1,17-35 0,36-35-1</inkml:trace>
  <inkml:trace contextRef="#ctx0" brushRef="#br0" timeOffset="154453.0185">23160 5415 0,'-35'18'0,"17"-1"16,0 1-1,-17 17-15,17 18 16,-17 0-16,0 0 15,17 35 1,18-52 0,53-36-1,53-36 1,-18-52 0,-35 0-1,-53-18 1,-53 88-1,-17 36 1,17 17 0,17 18-1,72-17 1,-1-36 0</inkml:trace>
  <inkml:trace contextRef="#ctx0" brushRef="#br0" timeOffset="154805.0174">23460 5433 0,'-18'-35'0,"36"70"0,-54-70 15,19 35-15,-1 17 16,-17 1-16,0 17 16,-1 18-16,1 35 15,17-17 1,36-54-1,53-17 1,17-35 0,0-18-1,-53-17 1,-35 34-16,0 19 16,-17-19-16,-1 19 15,-17-1-15,-1 18 16,19 0-16,-1 0 15,1 18-15,17-1 16,0 1 0,17 0-16,1-18 15</inkml:trace>
  <inkml:trace contextRef="#ctx0" brushRef="#br0" timeOffset="155157.0162">23760 5415 0,'0'-17'16,"-18"17"-1,0 0-15,1 0 16,-19 17-16,19 1 16,-19 52-1,36 1 1,18-18-1,53-18 1,17-53 0,35-34-1,-34-19 1,-89-17 0,-18 70-16,-70-17 15,35 35-15,0 0 16,0 18-1,53-1 1,18-17 0</inkml:trace>
  <inkml:trace contextRef="#ctx0" brushRef="#br0" timeOffset="155574.0152">23354 6138 0,'0'0'0,"-18"0"63,1 0-48,-19 0-15,19 18 16,-19 0-16,-34 35 15,35-1 17,35 1-17,17-35-15,19-18 16,105-18 0</inkml:trace>
  <inkml:trace contextRef="#ctx0" brushRef="#br0" timeOffset="156184.0215">23689 5838 0,'-18'-35'15,"36"70"-15,-53-52 16,35 34-16,-18 1 16,0 17-16,1 1 15,-18 70 1,-1-1-1,19-16 1,17-19 0,17-35-1,1-35-15,70-17 16,-53-1-16,18-17 16,0-18-1,-35 18 1,-53 17-1,-18 36 1,-18 17 0,1 35-1,17 36 1,70-88 0,54-18-1,-1-18 1,1-52-1,-36 17 1,-52 18 0,-1 17-1,0 36-15,-17-18 0,17 35 16,1-18-16,-1 19 16,18-19-16,35 19 15,36-19 1,17-34-1,0-36 1,-17 0 15,-53 35-31,-1-17 16</inkml:trace>
  <inkml:trace contextRef="#ctx0" brushRef="#br0" timeOffset="156837.0165">24059 6156 0,'18'35'0,"-18"-17"16,-18 0-1,18 17 1,-35 0 0,18-17-1,-19-18 1,19 0 0,34 0-1,36-18 1,18-35-1,-1 0 1,-52-17 0,0 34-1,-18 1 1,0 53 0,17-1-1,1 36 1,-18 0-1,17 18 1,-34-54 0,17 1-16,-35-18 15,17 18 1,0-18-16,36 0 47,0-18-47,52 0 15,1-17 1,-1 0 0,-34 0-16,-19-18 15,-17 35 1,0 0-16,-17 1 16,-1 17-16,0 0 15,18 17 1,-17 1-16,17 17 15,0-17-15,0 17 16,0-17-16,0 0 16,17-1-16,-17 1 15,53-1-15,0-34 16,0-1 0</inkml:trace>
  <inkml:trace contextRef="#ctx0" brushRef="#br0" timeOffset="157340.0156">24712 5962 0,'-35'-18'0,"17"18"32,1 0-17,17 18-15,0 0 16,0-1 0,0 1-1,0 0 16,0-1-31,-18-17 16,-17 35 0,-1 1-1,36-1 1,36-17 0,17-1-1,-1 1 1,-34 0-1,-53-1 1,-36 36 0,18-35-1,53-1 1,0-52 0</inkml:trace>
  <inkml:trace contextRef="#ctx0" brushRef="#br0" timeOffset="158907.0177">13053 2716 0,'0'0'16,"0"-17"-1,0 34 157,0 1-156,-18 0-16,18 17 15,-35 36 1,0 70 0,17 0-1,0-18 1,36-52-1,-18-54 1</inkml:trace>
  <inkml:trace contextRef="#ctx0" brushRef="#br0" timeOffset="159147.0164">12700 3475 0,'-35'88'0,"52"-70"16,54-18 15,-1-18-31,72-52 16,34-1-1,-70 0 1,-71 54-16,-17 17 15,-18-18-15,0 0 16</inkml:trace>
  <inkml:trace contextRef="#ctx0" brushRef="#br0" timeOffset="159389.0195">12859 2787 0,'-71'-53'0,"54"53"15,34-18-15,1 1 16,17-19 0,71-16-1,53-1 1,-18 17-1,-53 36 1</inkml:trace>
  <inkml:trace contextRef="#ctx0" brushRef="#br0" timeOffset="159980.0374">13441 2875 0,'35'88'0,"-35"-70"16,0 0-16,-18 17 16,1 53-1,-18 0 1,17 0 0,18-35-1,0-35 1,18-36-1,34-52 1,1-36 0,0-17-1,-17 17 1,-1 53 0,-17 53-1,-18 17-15,0 36 16,0-17-16,0 87 15,17 1 1,1-36 0,-1-71-1,1-17-15,17-17 16,-17-1-16,0-17 16,-1-18-16,19-53 15,-36 36 1,17 34-1,-17 19-15,18 34 16,-18 1 0,0 52-1,17 1-15,19-18 32,17-18-17,-18-35-15</inkml:trace>
  <inkml:trace contextRef="#ctx0" brushRef="#br0" timeOffset="160381.023">14305 2999 0,'18'-53'0,"-36"53"16,1 0-16,-1 0 15,0 0-15,-17 17 16,-18 19-1,-18 52 1,19 18 0,16-36-1,72-52 1,34-36 0,18-35-1,18-53 1,-53 36-1,-71 52 1,-34 54 0,-1 16-1,17-16 1,54-19 0,0 1-16,17-18 15,18-18-15,53 1 16,-36-19-1</inkml:trace>
  <inkml:trace contextRef="#ctx0" brushRef="#br0" timeOffset="161069.0192">14640 2999 0,'18'-71'0,"-36"142"0,18-142 31,-17 71-31,-1-18 0,0 18 16,1 18-16,-19 0 15,19-1-15,-1 1 16,1 0-16,17 17 15,-18-17-15,36-18 16,-18 17-16,17-17 16,1 0-16,35-17 15,-18-1 1,-17-17 0,-1 35 15,1 53-16,-18 35 1,18 18 0,17 17-1,-18 18 1,-34-35 0,-18-53-16,-1-18 15,-17 0-15,-35 1 16,18-54-1,52-52 1,71-36 0,35 0-1,0-18 1,0 1 0,18-89 15,-106 195-31,0-1 15,18 0 1,-36 18 31,18 18-47,-17 17 16,-1 1-1,0 34 1,1 18-1,52-52 1,36-36 0,34-53-1,-34-18 1</inkml:trace>
  <inkml:trace contextRef="#ctx0" brushRef="#br0" timeOffset="161613.0315">15399 2769 0,'-18'-17'0,"18"34"16,-18 1 0,1 17-16,-1 18 15,-52 141 1,52-141-16,0-18 15,18 1-15,0-54 32,18 0-17,17-176 1,-17 53 0,-36 18-1,18 52 1,0 89-1,0 35 1,0 70 0,18 18-1,35-17 1,0-54 0,70-70-1,-52-88 1,-18-53-1,-71-124 1,-17 19 0,-18 122 15,35 106-31,18 36 16,0 0-1,18 35 1</inkml:trace>
  <inkml:trace contextRef="#ctx0" brushRef="#br0" timeOffset="162171.019">15769 3034 0,'0'70'0,"0"-87"47,18 17-47,-1-18 16,1-17-16,0 17 15,-1-17-15,1 0 0,-18 17 16,0 0-16,-18 18 16,-17 0-16,0 18 15,0 17-15,-1 36 16,19-1-1,34-17 17,71-35-32,18-53 31,-35-1-31,52-69 16,-87 52-16,-1-18 15,-17-141 1,-18 1-1,-18 70 1,18 53 0,0 70-1,0 212 1,-18 70 0,18-158-16,-17-35 15,34 17 1,1 18-1,17-71 1,-17-70 0,-18-18-16</inkml:trace>
  <inkml:trace contextRef="#ctx0" brushRef="#br0" timeOffset="162348.0243">15822 2628 0,'-106'53'0,"124"-53"15,0 0 1,52 0 0,106 0-1,-70-18-15,88 1 16,-105-1 0,-19 1-16</inkml:trace>
  <inkml:trace contextRef="#ctx0" brushRef="#br0" timeOffset="162883.0172">16739 3316 0,'-300'53'0,"600"-106"0,-652 106 0,228-35 16,-35-1-16,-70 19 0,0 17 16,-18-1-1,-282 54 1,-18 18-1,18-36 1,17-35 0,53-18-1,265 0-15,-105 18 16,210-35-16,36 17 16,-52 1-1,34-19 1,53 1-1,36-1 1,35-17 0,-35 0-16,-1 0 15,-34-17 63</inkml:trace>
  <inkml:trace contextRef="#ctx0" brushRef="#br0" timeOffset="165527.0278">17886 2187 0,'0'0'0,"-18"0"15,18-17 1,0 34 15,-17 19-31,-19 87 16,1 53 15,-18 1-15,18-71-16,0-36 31</inkml:trace>
  <inkml:trace contextRef="#ctx0" brushRef="#br0" timeOffset="165693.0177">17939 2893 0,'0'0'0,"-18"0"15,0-18 1</inkml:trace>
  <inkml:trace contextRef="#ctx0" brushRef="#br0" timeOffset="165989.0189">18450 2417 0,'18'-36'0,"-36"36"16,1 18-1,-1-18-15,0 18 16,1 17-1,-1 0-15,-17 18 16,17 0 0,53-35-1,18-18 1,36 0 0,-1-36-1,-35 19 1</inkml:trace>
  <inkml:trace contextRef="#ctx0" brushRef="#br0" timeOffset="166199.0403">18662 2099 0,'0'0'0,"-18"0"16,18 18-16,0-1 15,-17 36-15,-1 0 16,0 18-16,1 87 15,-1-69 1,0-1-16,1-18 16,-1 1-16,18-18 15,-17 17 1,34-52 0</inkml:trace>
  <inkml:trace contextRef="#ctx0" brushRef="#br0" timeOffset="166731.028">18944 2575 0,'-35'53'0,"17"-35"16,18 17-16,-35 0 15,17 18-15,1 0 16,17 18-1,35-36 1,-17-35-16,17-18 16,0 1-16,18-89 15,-35 0 1,-18 0 0,-18 36-1,0 52 1,1 71-1,17 18 1,0-36-16,35 18 16,0-36-1,1-17-15,17-17 16,-1-36 0,1-35-1,-53-1 1,18 19-1,-18 52 1,18 36-16,-18 70 16,17-35-1,-17 0-15,18 70 16,0-87 0,-1 17-16,1-36 15,0 1-15</inkml:trace>
  <inkml:trace contextRef="#ctx0" brushRef="#br0" timeOffset="167450.0338">19932 2628 0,'0'18'31,"-18"-1"-15,1 1-16,17 17 15,-18 1-15,18-19 16,0 19-16,0-19 15,18 1 1,-1-36-16,36 1 16,0-54-1,0 18 1,-35 18 0,-18 52-1,0 19 1,0 17-1,35-18 1,36-17 0,-36-36-1,18 0-15,-18 1 16,0-19-16,1 19 16,-36-1-16,17 18 0,-34 0 31,-1 18-31,0 17 15,36 0 17,35-17-17,17-36 1,1 1-16</inkml:trace>
  <inkml:trace contextRef="#ctx0" brushRef="#br0" timeOffset="167767.0195">19914 2399 0,'-106'-35'0,"89"35"32,17-18-17,17 18 1,1 0-16,35 0 15</inkml:trace>
  <inkml:trace contextRef="#ctx0" brushRef="#br0" timeOffset="168357.0184">20973 2522 0,'-18'18'0,"0"-18"47,1 0-31,-19 18-16,-16-1 15,-1 36 1,0 18 15,35-36-15,18-17 0,18-18-16,17 0 15,0 0-15,1-18 0,-19-17 16,36-1-1,-35 36 1,-36 0 0,-17 18-1,17 17 1,36 1 0,52-36-1</inkml:trace>
  <inkml:trace contextRef="#ctx0" brushRef="#br0" timeOffset="169253.0177">21273 2611 0,'70'-36'0,"-88"36"15,1 0 1,-18 0 0,-36 36-1,-53 34 1,107-35-1,34-17 1,19-36 0,34-17-1,-34 17 1,-19 18 0,-17 18-16,0 53 15,18-1 1,-18 18-16,0 89 15,-18-18 1,-52-1 0,-36-69-1,0-72 1,71-34 0,17-36-16,18 0 0,35-18 15,18-17-15,18 0 16,-1 17-16,72-70 31,-37 18-31,-16-1 31,-72 89-31,1-18 32,-18 35-32,0 1 31,0 52-16,0 53 1,17-17 0,36-1-1,36-52 1,52-53 0,-18-54-1,-70 36-15,18-88 31,-71 124-31,0-1 0,0 0 16,0 36 0,0 35-1,0-18 1,35 36 0,-35-54-1,-18 1 1,-17 0-1,17-1 1,36-17 0,17-17-1,53-19 1,18 19 0,-18-18-1,-88-1 1</inkml:trace>
  <inkml:trace contextRef="#ctx0" brushRef="#br0" timeOffset="169901.0193">17621 3828 0,'36'0'0,"-54"17"15,18 19 1,-18 16-16,-17 1 16,17 18-16,-35 88 15,18-1 1,18-122-1,34-54 1</inkml:trace>
  <inkml:trace contextRef="#ctx0" brushRef="#br0" timeOffset="170219.0181">17921 3969 0,'-35'35'0,"35"-17"0,-18-18 16,1 35-16,-19 18 16,-17 0-16,36 0 15,-1 35 1,89-53 0,52-52-1,89-107 1,-142 18-1,-87 53 1,-54 18 0,-17 35-1,35 18 1,35 17 0,54-35-16</inkml:trace>
  <inkml:trace contextRef="#ctx0" brushRef="#br0" timeOffset="170571.0193">18433 4004 0,'-71'71'0,"53"-71"16,18 17-16,-35 1 15,18 17-15,-19 0 16,19 18-16,-1 18 15,71-18 17,17-53-32,1 0 0,0-35 0,-1-1 15,1 1 1,-18-18-16,-36 0 0,1 18 16,-18 0-16,-35-1 15,17 19-15,-35 17 16,0 17-16,0 1 15,18 0-15,-18 17 16,35-17-16,-17 17 16,70-18-1,36-34 1</inkml:trace>
  <inkml:trace contextRef="#ctx0" brushRef="#br0" timeOffset="170914.0272">18997 4039 0,'-18'-17'0,"1"17"15,-1 17-15,-17-17 16,-36 53 0,36 18-1,17-36 1,18 0-16,36 18 15,17-35-15,0-18 16,70-53 0,0-35-1,-70-36 1,-70 89 0,-124 0-1,35 52 1,53 1-1,53 17 1,53-35 0</inkml:trace>
  <inkml:trace contextRef="#ctx0" brushRef="#br0" timeOffset="171393.0178">20003 3969 0,'0'-71'0,"0"142"0,-18-142 15,18 54 1,-18 17-16,1 17 16,-1-17-16,-17 53 15,-18 0 1,35-18-1,0 1-15,18-1 16,-17-17-16,34-1 16,-17 1-16,71-18 15,35-53 1,106-88 0,-89 35-1,-17-53 1,-36 18-1,-52 18 17,-36 70-17,1 70 1,-54 124 0,36 1-1,17-1 1,36-36-1,70-69 1</inkml:trace>
  <inkml:trace contextRef="#ctx0" brushRef="#br0" timeOffset="171580.0295">20779 3757 0,'0'0'0,"-18"18"0,-17-1 31,-1 1-31,1 17 0,-18 18 15,18 0-15,0-18 16,17 36 0,36-36-1,17-35-15,18-17 16,0-19-16,17-17 16</inkml:trace>
  <inkml:trace contextRef="#ctx0" brushRef="#br0" timeOffset="172619.0166">20832 3845 0,'-106'-17'15,"106"34"-15,-18-17 16,-17 53 0,17 0-1,71-18 1,35-52 0,53-54 15,-105 54-16,-1-19-15,-17 19 0,-1-19 0,-17 19 16,18-1 0,-18 36-16,17-18 15,-17 35-15,0-17 16,0 17-16,0 0 16,0-17-16,18 17 15,-36-17 1,1-1-1,-18-17 17,-1 18-17,19-18-15,34 0 16,19 0 0,52-53-1,0-17 1,0-19-1,-53 19 1,-35 52 0,-17 36-1,-1 35 1,18 35 0,-17-35-1,-1-18 1,18-17-1,0-1 1,0-34 0,35 17-1,89-71 1,-54 1 0,1 17-1,-36-18 1,-17 36-1,-54 17 1,19 18-16,-19 18 16,19 17-16,-18 53 15,52 18 1,18-71 0,71-35-1,18-70 1,-18-18-1,-36 0 1,-52 35 0,-18 35-16,0 53 15,-18-17 1,18 35-16,-17-18 16,-1 18-16,18-18 15,-18-17-15,18 17 16,-17-17-1,-1-18 1,0 0-16,36 0 31,0-18-15,-1 18-16,71-35 16,1-36 15,-36 36-31</inkml:trace>
  <inkml:trace contextRef="#ctx0" brushRef="#br0" timeOffset="172781.0264">22437 3739 0,'17'71'0,"-17"-89"31,0 1-15,18-19-16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47:1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12118 9701 0,'0'0'0,"-18"0"31,1 0-15,-1 0-16,0 18 15,1-18 17,17 18 15,-18-18-47,18 17 15,-18 1 1,-17 53-1,18-36 1,-1 0 0,18 0-1,-18 1 1,18-19 0,0 1-16,-17 0 15,17-1-15,0 18 0,0-17 16,-18 0-16,18-1 15,18 1-15,-18 0 16,17-1-16,1 1 16,0-18-16,34 18 15,1-1 17,-17-34-32,34-19 31,36-52-16,-53 0 1,-35 17 0,-1 1-1,-34 17 1,-1-18 0,-17 18-1,-1 18 1,19 17-1</inkml:trace>
  <inkml:trace contextRef="#ctx0" brushRef="#br0" timeOffset="723.0007">12735 9543 0,'0'0'0,"-17"0"31,-1-18-16,0 0 17,1 18-1,-1 18-31,0-18 16,-17 35-1,0 18 1,17 0-1,1-18-15,-1 54 16,0-54-16,18 0 16,18 36-1,53-36 1,34-35 0,36-53-1,-17-17 1,-36-19-1,-53 36 1,-87-17 0,-1 52-1,0 1 1,17-1 0,54 18 15</inkml:trace>
  <inkml:trace contextRef="#ctx0" brushRef="#br0" timeOffset="1339.9984">13705 9525 0,'-52'0'0,"34"0"15,0 0 1,1 0-1,-1 0 1,18-18 0,-18 18-1,-17-17 1,17 17 0,-17 0-1,0 17 1,17 1-1,-17 0 1,-18 70 0,18 0-1,-1 0 1,36 0 0,18-35-1,70-35 1,53-53-1,-88-18-15,18 18 16,-18-18-16,0-18 16,-53 18-1,-36 35 1,-34 1 0,17 34-1,35-17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19:48:03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2999 17110 0,'0'-18'141,"0"0"-126,-18 18 1,18-17-16,0-18 16,0-54 15,0 54-16,0 17 1,0 1-16,0-1 16,0 1-1,-18 17-15,18-18 16,0 36 31,18-18-16,0 0-15,-1 0-1,19 0 1,34 0 0,36 0-1,-36 0 1,19 0-1,-19-18 1,18 0 0,-35 1-1,0-1 1,-17 18 0,16 18-1,1-18 1,-17 0-1,17-18 1,-36 18-16,1 0 16,-1 0-1,1 0 1,0 0 31,-1 0-16,1 0 47,-18 18-62,18-1-1,-18 1 1,17 17 0,-17-17-16,0 17 15,0 0-15,0-17 16,0 17-16,0-17 0,0 17 16,18-17-1,-18-1 16</inkml:trace>
  <inkml:trace contextRef="#ctx0" brushRef="#br0" timeOffset="3119.9948">6985 17022 0,'0'-18'172,"0"0"-157,0 1 1,0-1 0,0 0-16,0 1 31,0-1-15,0 0-1,18 18 1,-1 0 31,1 0-32,0 0 1,34 0 0,19-17-1,17-1 1,-52 18-16,-1-17 15,18 17-15,-36 0 0,19-18 16,17 18 0,-1-35-1,1 17 1,-17 18 0,17 0-1,-18 0 1,-35 18-16,17-1 15,1-17-15,0 0 32,-18 18-17,17-18 1,-17 35 0,0 18-1,0-35-15,0 17 16,0-17-16,0-1 15,0 1-15,0 0 16,18-18 0</inkml:trace>
  <inkml:trace contextRef="#ctx0" brushRef="#br0" timeOffset="18890.8169">11060 17022 0,'0'-18'156,"0"0"-125,0 1-15,0-1 0,0 0-1,0 1 1,0-1-1,0 0 1,0 36 62,17-18-47,-17 18-31,18-18 16,0 0-16,-1 0 16,1 0-1,-1 0-15,1 0 16,0 0-16,17 0 16,0 0-1,1 0 1,-1 0-1,0-18 1,18 18 0,-18-18-1,-17 18-15,35 0 16,-36 0 0,1 0-1,0 18-15,-1-18 31,1 0-31,0 18 16,17-18 0,0-18-1,-17 0-15,0 18 16,-1 0 0,1 0-1,-1 0 63,-17 18-78,0 0 16,0-1-16,0 19 16,0-19-16,18 19 15,-18-19 16,0 1 16</inkml:trace>
  <inkml:trace contextRef="#ctx0" brushRef="#br0" timeOffset="25776.1624">14993 16880 0,'18'-17'0,"-36"17"31,18-18 78,0 1-77,0-1-1,0 0-16,18-17-15,-18 17 16,17-17 0,1 17-1,-18 1 1,18 17 0,-1 0 62,1 17-78,0-17 15,17 0-15,0 0 0,0 18 16,18-18 0,18 0-16,-18 0 31,-18 0-31,36-18 0,-36 18 15,0-17-15,36 17 32,-1-18-17,1 36 1,-1-18 0,19 17-1,-37-17 1,1-17-1,-35 17 1,0 0 0,-1 17-1,1-17 1,0 18 0,17-18-1,-17 0 1,-1 0-1,1 0 1,-18 18 0,17-18-1,1 17 1,0 19 0,-1-1-1,1 0 1,-18 18-1,18-18 1,-18-17 0,-18 0-1</inkml:trace>
  <inkml:trace contextRef="#ctx0" brushRef="#br0" timeOffset="33381.6637">21202 13194 0,'-18'0'32,"1"18"-1,-1-18-15,36-18 46,-1 0-46,1 18-16,0-17 15,-1 17-15,1-18 16,0 18-16,17 0 16,-35 18 15,0-1-16,0 19 1,-18-1 0,-17 18-1,0 0 1,17-36-16,0 19 16,1-19-16,-1 18 15,18 1 1,18-36-1,35-18 1,35-17 0,-53 17-1</inkml:trace>
  <inkml:trace contextRef="#ctx0" brushRef="#br0" timeOffset="34047.7959">21572 13123 0,'-17'18'0,"-1"-18"15,0 0 1,1 18-1,-1-18 1,36 0 15,-1-18-15,1 18-16,0-18 16,-1 1-1,1 17 1,0 17-1,-18 19 1,-18 17 0,0-18-1,-17 0 1,17 18 0,1-35-1,-1 17-15,18-17 0,-17-1 16,17 1-16,0-1 15,17-17-15,-17 18 16,18-18-16,-1 0 16,19 0-16,-19 0 15,1 0-15,17-18 16</inkml:trace>
  <inkml:trace contextRef="#ctx0" brushRef="#br0" timeOffset="34304.8486">21784 13264 0,'18'18'31,"-1"0"-15,-17-1 0,36 1-1,-1 0 1,-17-1 0,-1-17-16</inkml:trace>
  <inkml:trace contextRef="#ctx0" brushRef="#br0" timeOffset="34473.8893">21943 13282 0,'0'0'0,"0"18"31</inkml:trace>
  <inkml:trace contextRef="#ctx0" brushRef="#br0" timeOffset="35435.0688">21484 13476 0,'0'0'0,"18"0"63,-1 0-32,1 0-31,0 0 16,-18-18-16,17 18 15,19-17 1,-19 17 0,1-18-1,0 1 1,-1-1-1,-17-17 1,0-1 0,-17 19-1,-1-19 1,-17 19 0,-1 17-1,19-18-15,-1 18 16,0 18-16,-17-18 15,18 0 1,-1 0 15,18-18-31,0 1 16,-18 17 0,18-18-16,0 0 15,0 1 1,0-1-1,18 0 1,0 1 0,-18-1-1,17 0 17</inkml:trace>
  <inkml:trace contextRef="#ctx0" brushRef="#br0" timeOffset="36334.2496">22154 13123 0,'0'0'0,"18"0"78,0-17-62,-1 17-16,1 0 15,0-18-15,-1 18 16,-17 18 46,0-1-62,0 1 16,0 0-16,0-1 16,0 1-16,-35 35 15,17 0 16,-17 0-31,0-18 32,17-17-32,18-1 15,18-17 1,-1 0 0,36 0-1,0-17 1</inkml:trace>
  <inkml:trace contextRef="#ctx0" brushRef="#br0" timeOffset="36926.3661">22560 13123 0,'-17'0'31,"17"18"-31,-18 0 16,0-1-1,1 19-15,-1-19 16,0 36-1,-17 0 1,17-35-16,-17 35 16,35-36-1,0 1-15,0-1 16,18-17 0,17-17-1,0-18 1,-17-1-1,-18 19-15,0-19 16,0 19-16,0-1 16,0-17-16,-18 17 15,18-17-15,0 0 16,0 17-16,0-17 16,18 17-16,-18-17 15,18 17 1,-18 1-1,17 17 17,19 0-17,-19 0 1,18 0 0</inkml:trace>
  <inkml:trace contextRef="#ctx0" brushRef="#br0" timeOffset="37230.4309">22666 13176 0,'0'18'16,"18"-18"0,-18 18-16,17-1 15,1 18 1,0 1 0,-1-19-1,1-17-15,-1 18 16,1-18-1,0-18 1</inkml:trace>
  <inkml:trace contextRef="#ctx0" brushRef="#br0" timeOffset="37472.4814">22860 13194 0,'0'0'0,"-18"0"32,1 18-17,17-1-15,-36 1 16,19 17 0,-1-17-1,1-18-15,17 17 16</inkml:trace>
  <inkml:trace contextRef="#ctx0" brushRef="#br0" timeOffset="38021.579">23089 13106 0,'0'0'0,"-17"0"31,-1 0-15,36 0 30,-1-18-46,1 18 0,0 0 32,-1 0-32,19 0 0,-19 0 15,1 0 1,-18 18 0,0 35-1,-35 0 1,-1-1-1,1 19 1,35-53 0,35-1-1,18-34 1</inkml:trace>
  <inkml:trace contextRef="#ctx0" brushRef="#br0" timeOffset="38358.6519">23495 13159 0,'0'-53'0,"-18"53"32,1 0-17,-1 0-15,0 17 16,1 19 0,17 17-1,0-1 1,17-16-16,1 17 15,-18-36-15,0 36 32,-35-35-17,0-1 1,17-17 0,-17 0-1,35-17 1,0-54-1</inkml:trace>
  <inkml:trace contextRef="#ctx0" brushRef="#br0" timeOffset="38845.7421">23460 13159 0,'0'0'0,"17"0"16,1-18-1,0 0 1,17 1-16,35-1 16,1-17-1,-18 17 1,0 1 15,-35-1-31,-1 18 16,-34 18 15,-1 17-15,-17 0-1,-18 53 1,17 0 0,19-17-1,87-18 1,19-53-1,-19-35 1,-52-1 0,-18 1-1,-53 35 1,-18 0 0,36 18-1,70-54 16</inkml:trace>
  <inkml:trace contextRef="#ctx0" brushRef="#br0" timeOffset="40394.0469">19544 7973 0,'0'0'0,"18"0"47,-18-18-47,17 18 15,1 0 1,-1 0-1,1 0 1,0 0 0,-1 0-1,19 0 1,34 0 0,-35-17-16,-17 17 15,17 0-15,1 0 16,-19 17-1,-17 1 1,0-36 15</inkml:trace>
  <inkml:trace contextRef="#ctx0" brushRef="#br0" timeOffset="40640.096">19914 7885 0,'18'0'0,"0"0"16,-1 0 0,-17 17-1,18 1-15,0 17 16,-18-17-1,0 17 1</inkml:trace>
  <inkml:trace contextRef="#ctx0" brushRef="#br0" timeOffset="42210.4068">20355 7585 0,'-17'0'32,"-1"0"-32,0 0 31,18-18 16,18 0-32,0 18-15,17 0 16,-17-17-16,34 17 31,-34 17-31,0 1 16,-18 0-16,0-1 16,-18 19-16,-17 17 31,-18-1-16,18-16 1,-1-1 0,19 0-1,34-35 1,19 0 0,17 0-1,-1 0 1,-34 0-1</inkml:trace>
  <inkml:trace contextRef="#ctx0" brushRef="#br0" timeOffset="42939.5604">20743 7532 0,'0'0'0,"0"17"31,0 1-15,0 0 0,0-1-16,0 1 15,0 17 1,-17 53-1,-19-35 1,19 0 0,-1 0-1,1-17 1,-1-19 0,36 1-1,34-71 1,-16 0-1,-19-18 1,-34 18 0,17-17-1,-18 35 1,0-1 0,18 19-1,-17-19 1,17 19-1,0-1 1,17 18 0,19-17-1,-19-1 1,1 18-16,0 0 16,-18 18-16</inkml:trace>
  <inkml:trace contextRef="#ctx0" brushRef="#br0" timeOffset="43224.6072">20796 7708 0,'36'35'0,"-19"-35"31,1 18-15,-1-18-16,-17 18 15,18-18-15,17 17 32,-17 1-32,0-18 15,-1 0-15,1 0 16,-18-18-1</inkml:trace>
  <inkml:trace contextRef="#ctx0" brushRef="#br0" timeOffset="43432.6474">21026 7655 0,'0'0'0,"-18"18"31,18 0-31,-18-1 16,1 18-16,-1-17 16,0 35-1,-17-18 1,17-17 0</inkml:trace>
  <inkml:trace contextRef="#ctx0" brushRef="#br0" timeOffset="43817.7332">21149 7497 0,'0'0'0,"0"-18"15,18 18-15,-1 0 16,19-18 0,-19 18-16,19 0 15,-19 0-15,1 18 16,-18 0 0,0-1-16,-18 18 15,1 1-15,-1-19 16,0 19-16,1-1 15,-1-17-15,-17 34 32,17-34-32,18 0 15,0-1-15,0 1 16,53-18 0,-18-18-1</inkml:trace>
  <inkml:trace contextRef="#ctx0" brushRef="#br0" timeOffset="44371.8758">21608 7514 0,'-18'18'15,"0"-1"1,1 1-16,-1 0 16,-17 35-1,-18 0 1,18-1-1,17 1 1,18-17 0,18-19-1,-1-17-15,1 0 16,0 0-16,-1-17 0,1-1 16,-1-35-1,-17 0 1,-17 0-1,-18 0 1,17 18 0,18 0-1,18 0 1,17 17 0,0 0-1,0 18 1,-17 0 15</inkml:trace>
  <inkml:trace contextRef="#ctx0" brushRef="#br0" timeOffset="44649.8916">21731 7655 0,'0'0'0,"0"18"31,18 0-15,-1-18-16,1 17 15,0 1-15,-1-1 16,1 1 0,0-18-1,-1 18 1</inkml:trace>
  <inkml:trace contextRef="#ctx0" brushRef="#br0" timeOffset="44858.9305">21855 7638 0,'0'0'0,"0"17"0,-18 1 16,0 0-16,1-1 16,-1 36-1,-17-18 1</inkml:trace>
  <inkml:trace contextRef="#ctx0" brushRef="#br0" timeOffset="45241.0053">22119 7497 0,'0'0'0,"18"0"63,-1-18-48,1 18 1,0 0-16,-18 18 15,17-18-15,1 35 16,-18-18 0,0 1-16,0 0 15,-35 35-15,-18 0 32,18-18-17,35-18 1,17 1-1,54-18 1,-1 0-16,-17-18 0</inkml:trace>
  <inkml:trace contextRef="#ctx0" brushRef="#br0" timeOffset="45514.0579">22543 7585 0,'0'0'0,"-18"0"16,0 17-1,1 1 1,-1 0-16,18-1 16,0 1-16,-18 17 0,18-17 15,18 35 1,-18 0 0,18-36-1,-36-17 1,0 0-1,-17-35 1,17 17-16,1 1 16,17-36-16</inkml:trace>
  <inkml:trace contextRef="#ctx0" brushRef="#br0" timeOffset="45680.1037">22472 7532 0,'18'0'15,"-1"0"1,1 0 0,0 0-16,17 0 15,-18 0-15,19-18 16,-1 18-16,0 0 16,-17 0-16</inkml:trace>
  <inkml:trace contextRef="#ctx0" brushRef="#br0" timeOffset="46026.1591">22860 7479 0,'0'0'0,"0"18"47,-18-1-31,18 1-1,0-1-15,-17 1 16,-1 17-1,0 18 1,1 53 0,52-53-1,18-35 1,35-18 0,-17-18-1,-54-17 1,-34 17-1,-36 0 1,-18 36 0,54-18-1</inkml:trace>
  <inkml:trace contextRef="#ctx0" brushRef="#br0" timeOffset="62614.4303">1887 7391 0,'0'17'156,"0"1"-140,18 0-16,-18-1 16,0 1-1,18 0 1,-18-1-1</inkml:trace>
  <inkml:trace contextRef="#ctx0" brushRef="#br0" timeOffset="62899.4889">1993 7391 0,'0'0'0,"0"17"47,0 1-31,0 0-1,0-1-15,0 1 16,0 0 0,18-18-16,-18 17 15</inkml:trace>
  <inkml:trace contextRef="#ctx0" brushRef="#br0" timeOffset="63714.6481">2417 7514 0,'0'0'0,"-18"0"31,0 0-15,18 18 0,-17-18-1,-1 17 1,0-17-16,18 18 16,0 0-16,-17-18 15,17 17-15,0 1 16,0 0-1,17-1 17,1-17-32,0 18 15,-1 0-15,1-1 16,-18 1-16,18 17 16,-36 18 15,0-18-16,-17 1 1,0-36 0,17 17-1,0-17 1,18-17 15,18-1-15</inkml:trace>
  <inkml:trace contextRef="#ctx0" brushRef="#br0" timeOffset="64323.7994">2611 7602 0,'0'0'0,"-18"18"78,0-18-47,1 18-31,17-1 16,-18 1-16,0 0 15,1-1-15,-19 36 16,19 18 0,17-18-1,0-18 1,17-35-1,1-18-15,0 1 16,17-1-16,-17-17 16,-1-1-16,19-34 15,-36 17 17,0 18-32,17 35 15,-17 17 16,0 1-15,0 0-16,18 34 16,-1-34-16,-17 0 15,18 17 1,0-35 0,-1 0-1</inkml:trace>
  <inkml:trace contextRef="#ctx0" brushRef="#br0" timeOffset="65043.9214">2893 7602 0,'17'-17'0,"-17"34"31,0 1-15,-17 17-16,17 1 15,0 34 1,0-35-16,0 1 15,-18-19-15,18 1 16,18-18 15,-18-18-31,35-17 16,-17-18 0,-1 0-1,1 0 1,0 36-1,-18 34 17,0 1-32,0 17 15,17-17-15,-17 17 16,0-17-16,0-1 16,18 1-16,-18 0 15,18-36 16,-1-17-31,1-18 32,-1 0-32,1 18 31,0 17-15,-1 18-1,-17 35 1,18 18-1,0 18 17,-18-54-17,17-34 1</inkml:trace>
  <inkml:trace contextRef="#ctx0" brushRef="#br0" timeOffset="65467.9964">3334 7743 0,'17'0'31,"1"-17"-31,0-1 15,17 1-15,0-19 16,1 1 0,-19 0-1,-17 17 1,-17 0 0,-1 18-1,0 18 1,-17 17-1,0 18 1,17 0 0,18-18-1,0 1-15,-18-19 0,18 1 16,0 0 0,18-18-1,0 0-15,17-18 0,-17 0 16,17 1-16</inkml:trace>
  <inkml:trace contextRef="#ctx0" brushRef="#br0" timeOffset="65795.0595">3757 7232 0,'-18'35'0,"18"-17"31,0 0-31,-17-1 16,17 18 0,0 1-1,0-54 1</inkml:trace>
  <inkml:trace contextRef="#ctx0" brushRef="#br0" timeOffset="65942.107">3828 7320 0,'0'0'0,"0"18"31,-18-1-31,18 19 0,0-1 16,-18-17-16,18 17 15</inkml:trace>
  <inkml:trace contextRef="#ctx0" brushRef="#br0" timeOffset="81485.1557">9843 11659 0,'0'0'0,"17"0"109,1 0-93,35 0-16,-18-17 15,18 17-15,0 0 16,35-18 0,-35 18-1,-71 0 16,-17 0-31,-36 18 16,-17 17 0,53-35-1,17 0-15,1 0 0,52 0 32,0 0-32,18 0 15,-18-18-15,18 18 16,0-17-16,-17 17 15,-1 0-15,-18 17 16,-52 1 15,-18 35-31,-35-18 32,53-17-32,17-18 31,89-35-16,17-18 1,0 35 0,-70 0-1,-18 36 1,-53 17 0,0 1-16,18-19 15,-18 1-15,17-1 16,36-34-1,36-18 1</inkml:trace>
  <inkml:trace contextRef="#ctx0" brushRef="#br0" timeOffset="556965.9689">20884 11130 0,'0'0'0,"-17"0"15,17-17 1,-18 17 47,18 17-63,0 1 15,-17-1-15,17 1 16,-18 35-1,0 35 1,18 0 0,-17 53-1,-19 212 17,36-265-32,-53 142 31,36-177-31,-18 70 15,-18-17 1,35-53 0,0-18-16,1 18 0,-1-18 15,18 1-15,-35 52 16,35-53 0,0 0-16,-18-17 15,18 17-15,-18 1 16,18-19-16,-17 19 15,17-19 17,-18-17 15,1 0-32,-1 0 1,-17 0-1,17 18 1,0-18 0,1 0 15,-1 0-31,-17 0 16,-71 0-1,-53 17 1,-35-17-1,-17 0 1,-1 18 0,0-18-1,106 0-15,-88 0 16,89 0-16,-1 0 16,-124 0-1,19 0 1,-1 0-1,0 0 1,1 18 0,17-18-1,53 0 1,-71 0 0,71 17-1,0-17 1,-18 0-1,0 0 1,-17 0 0,-124 0-1,106 0 1,106 0 0,0 0-16,17 0 15,0 0-15,18 0 16,1 0-16,-54 0 15,18-17 17,52 17-32,-17 0 0,0 0 15,-52 0 1,-1 0 0,0 17-1,18-17 1,17 0-1,1-17 1,-36 17 0,53-18-16,-71 18 15,54 0-15,-1 0 16,-140 0 0,87-18-1,-17 1 1,53-1-1,-89 18 1,-34 0 0,-124 0-1,123 0 1,0 0 0,18 0-1,0 0 1,-17 0-1,-1 18 1,18-18 0,88 0-16,-70 0 15,105 0-15,1 0 16,-72 0 0,1 0-1,-17 0 1,-19 0-1,89 0-15,0 0 16,-18 0-16,-106 0 16,1 0-1,-1 17 1,-53-17 0,-52 18-1,17 0 1,194-18-1,-17 0-15,-1 0 16,18 0-16,36 0 0,-71 17 16,-18-17-1,-17 0 1,-18 18 0,0 0 15,17-1-31,1-17 15,-1 0 17,-70 18-17,71-18 1,17 0 0,-17 18-1,17-1 1,18-17-1,71 18-15,-72-18 16,89 17-16,-17-17 16,-36 18-1,-17 0 1,17-1 0,18 1-1,-1 0 1,1-1-1,0 1 1,-53 35 0,53-36-1,0 19 1,-1-19 0,-17 1-1,18 17 1,-18 1-1,-70-1 1,70-17 0,18-18-1,17 0 1,36 0 0,-35 0-1,34 0-15,1 0 16,0 0-16,-36 17 15,36-17-15,0 0 16,-1 0-16,1 0 16,18 0-16,-19 0 15,1 0-15,0 0 16,17 0-16,-17 0 16,-1 0-16,1 0 15,0 0-15,-18 0 16,18 18-1,-18-18 1,18 0 0,-1 0-1,-34 0 17,-1 0-17,1-18 1,-1 18-1,0 0 1,36-17 0,18-1-1,-36 18 1,17-18 0,1 18-1,0-17 1,0 17-1,17-18-15,-17 0 16,17 1-16,-17-1 16,-1-17-1,1 17 1,0-17 0,35 17-1,0-17 1,0 17-1,17 1 1,-17-1 0,0 0-1,0 1 17,0-1-17,0 0 16,0 1-31,0-18 16,0-18 0,18-18-1,0-17 1,-1 35 0,-17 0-16,0 0 15,0 18-15,0-18 0,0 0 16,0 0-1,0-70-15,18-18 32,-18-1-17,18 1-15,-1 35 32,1 18-17,0 53-15,-18 0 16,0-1-16,0 1 0,0 0 15,0-36 1,0 36 0,0-53-1,-18 53 1,18 17-16,0-17 16,0 17-16,0 0 15,0 1 1,0-54-1,-18 36 1,18 17 0,-17 1-1,17-1 1,-18 18 0,18-18 15,-18 18-16,-17 18 1,0 0 0,0 17-1,17 0 1,0-17 0,18-36 46,18 18-62</inkml:trace>
  <inkml:trace contextRef="#ctx0" brushRef="#br0" timeOffset="559953.554">18521 7867 0,'0'0'0,"-18"0"15,1 0 1,-1 0-16,-17-18 16,17 18-16,-17 0 15,17 0-15,-35-17 16,0-19 0,0 19-1,18-1 1,-35 0-1,-1 18 1,-35 0 0,-106 0-1,54 0 1,-1 0 0,0-17-1,-17 17 1,105-18-1,-17 18-15,18-17 16,-1-1-16,0 18 16,1-18-16,-1 1 15,-52-19-15,-18 19 16,0-1 0,-18-17 15,-88 0-31,-71-1 15,-105-34 17,158 52-17,-17 0 1,-18-17 0,-17 18-1,-1-1 1,-17 0-1,0 18 1,159-17-16,-1 17 16,19-18-16,-178 0 15,-157 1 1,334-1 0,0 18-16,-176-18 31,176 18-31,-17 0 0,17 0 15,-176 18 1,35-18 0,-53 0-1,230 0 1,-36 18 0,-17-18-1,17 17 1,-106 36-1,-140 18 1,-213-1 0,213-17-1,-1-17 1,35-19 0,195-17-1,17 0-15,36 0 16,-1 18-16,36-18 0,18 0 15,17 0-15,-35 0 16,-1 0-16,1 0 16,-18 17-16,18-17 15,0 0-15,0 0 16,0 18-16,17-18 16,0 0-16,18 18 15,1-18-15,-54 17 16,0 1-1,0 0 1,-106 17 15,89-17-31,-18 17 32,35 0-17,18-17 1,17 17-1,1-17 1,34 17 0,54-35-1,0 0 1,70-35 0,53-1-1,0-17 1,-35 1-1,-53 34-15,-18 18 16,0-18-16,1 1 0,-1 17 16,0-18-1,1 0 1,-1 18 0,-18-17-1,1-19 1,0 19-1,-18-18 1,17-18 0,1 35-1,0 0 1,-18 1 0,17-1 46,-34 36 1,-1-1-32,0 1-31,-17 0 15,17-1-15,-17 19 16,-53 16 0,0 1-1,17 0 1,36-17-16,35-19 31,18-17-15,17 0-1,0 18-15,53-18 16,-52 0-16,-1 17 16,35 19-1,1-1 1,-18 0 0,-18 1-1,-17-19 1,-1-17-1,1-17-15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2021-02-03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fn27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fn27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Net#ImageNet_Challenge" TargetMode="External"/><Relationship Id="rId7" Type="http://schemas.openxmlformats.org/officeDocument/2006/relationships/hyperlink" Target="https://en.wikipedia.org/wiki/ImageNet#cite_note-9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mageNet#cite_note-8" TargetMode="External"/><Relationship Id="rId5" Type="http://schemas.openxmlformats.org/officeDocument/2006/relationships/hyperlink" Target="https://en.wikipedia.org/wiki/ImageNet#cite_note-economist-4" TargetMode="External"/><Relationship Id="rId4" Type="http://schemas.openxmlformats.org/officeDocument/2006/relationships/hyperlink" Target="https://en.wikipedia.org/wiki/ImageNet#cite_note-ILJVRC-2015-6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Pierre-Marc mentioned in his talk yesterday, </a:t>
            </a:r>
          </a:p>
          <a:p>
            <a:r>
              <a:rPr lang="en-US" dirty="0"/>
              <a:t>CNNs share the same parameters (convolution filters) across different image location, so the overall number of parameters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0841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239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Dilated convolutions are used to cheaply increase the receptive field of output units without increasing the kernel size,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multiple dilated convolutions are stacked one after another.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concrete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example,see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Oordet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al.(2016), in which the proposed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WaveNet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implements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anautoregressive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generative model for raw audio which uses dilated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convolutionsto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 new audio frames on a large context of past audio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926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* Normalize the initial values of our parameters by initializing them with zero mean and unit variance. </a:t>
            </a:r>
          </a:p>
          <a:p>
            <a:endParaRPr lang="en-CA" dirty="0"/>
          </a:p>
          <a:p>
            <a:r>
              <a:rPr lang="en-CA" dirty="0"/>
              <a:t>* As training progresses and we update parameters to different extents, we lose this normalization, which slows down training and amplifies changes as the network becomes deeper.</a:t>
            </a:r>
          </a:p>
          <a:p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Batch normalization </a:t>
            </a:r>
            <a:r>
              <a:rPr lang="en-CA" baseline="30000" dirty="0">
                <a:hlinkClick r:id="rId3"/>
              </a:rPr>
              <a:t>[27]</a:t>
            </a:r>
            <a:r>
              <a:rPr lang="en-CA" dirty="0"/>
              <a:t> </a:t>
            </a:r>
            <a:r>
              <a:rPr lang="en-CA" dirty="0" err="1"/>
              <a:t>reestablishes</a:t>
            </a:r>
            <a:r>
              <a:rPr lang="en-CA" dirty="0"/>
              <a:t> these normalizations for every mini-batch and changes are back-propagated through the operation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Limits the impact of changes in previous layers to parameters in following layers (makes stable)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 By making normalization part of the model architecture, we are able to use higher learning rates and pay less attention to the initialization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At test time, use an exponentially weighted average of mu and sigma computed on training mini-batches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It reduces overfitting because it has a slight regularization effects. Similar to dropout, it adds some noise to each hidden layer’s activations.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952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* Normalize the initial values of our parameters by initializing them with zero mean and unit variance. </a:t>
            </a:r>
          </a:p>
          <a:p>
            <a:endParaRPr lang="en-CA" dirty="0"/>
          </a:p>
          <a:p>
            <a:r>
              <a:rPr lang="en-CA" dirty="0"/>
              <a:t>* As training progresses and we update parameters to different extents, we lose this normalization, which slows down training and amplifies changes as the network becomes deeper.</a:t>
            </a:r>
          </a:p>
          <a:p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Batch normalization </a:t>
            </a:r>
            <a:r>
              <a:rPr lang="en-CA" baseline="30000" dirty="0">
                <a:hlinkClick r:id="rId3"/>
              </a:rPr>
              <a:t>[27]</a:t>
            </a:r>
            <a:r>
              <a:rPr lang="en-CA" dirty="0"/>
              <a:t> </a:t>
            </a:r>
            <a:r>
              <a:rPr lang="en-CA" dirty="0" err="1"/>
              <a:t>reestablishes</a:t>
            </a:r>
            <a:r>
              <a:rPr lang="en-CA" dirty="0"/>
              <a:t> these normalizations for every mini-batch and changes are back-propagated through the operation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Limits the impact of changes in previous layers to parameters in following layers (makes stable)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 By making normalization part of the model architecture, we are able to use higher learning rates and pay less attention to the initialization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At test time, use an exponentially weighted average of mu and sigma computed on training mini-batches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It reduces overfitting because it has a slight regularization effects. Similar to dropout, it adds some noise to each hidden layer’s activations.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840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dropout </a:t>
            </a:r>
            <a:r>
              <a:rPr lang="en-US" dirty="0" err="1"/>
              <a:t>prob</a:t>
            </a:r>
            <a:r>
              <a:rPr lang="en-US" dirty="0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63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dropout </a:t>
            </a:r>
            <a:r>
              <a:rPr lang="en-US" dirty="0" err="1"/>
              <a:t>prob</a:t>
            </a:r>
            <a:r>
              <a:rPr lang="en-US" dirty="0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8870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dropout </a:t>
            </a:r>
            <a:r>
              <a:rPr lang="en-US" dirty="0" err="1"/>
              <a:t>prob</a:t>
            </a:r>
            <a:r>
              <a:rPr lang="en-US" dirty="0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70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4275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dropout </a:t>
            </a:r>
            <a:r>
              <a:rPr lang="en-US" dirty="0" err="1"/>
              <a:t>prob</a:t>
            </a:r>
            <a:r>
              <a:rPr lang="en-US" dirty="0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71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987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dropout </a:t>
            </a:r>
            <a:r>
              <a:rPr lang="en-US" dirty="0" err="1"/>
              <a:t>prob</a:t>
            </a:r>
            <a:r>
              <a:rPr lang="en-US" dirty="0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72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154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696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 2D convolution refers *not* to the dimension of the convolution kernel but to the dimension of the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6385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for computers : not as much as we thought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37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Since 2010, the ImageNet project runs an annual software contest, the ImageNet Large Scale Visual Recognition Challenge (</a:t>
            </a:r>
            <a:r>
              <a:rPr lang="en-CA" dirty="0">
                <a:hlinkClick r:id="rId3"/>
              </a:rPr>
              <a:t>ILSVRC</a:t>
            </a:r>
            <a:r>
              <a:rPr lang="en-CA" dirty="0"/>
              <a:t>), where software programs compete to correctly classify and detect objects and scenes. The challenge uses a "trimmed" list of one thousand non-overlapping classes.</a:t>
            </a:r>
            <a:r>
              <a:rPr lang="en-CA" baseline="30000" dirty="0">
                <a:hlinkClick r:id="rId4"/>
              </a:rPr>
              <a:t>[6]</a:t>
            </a:r>
            <a:endParaRPr lang="en-CA" baseline="30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aseline="30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success of deep learning algorithms on the ILSVRC challenge largely contributed to the deep learning revolution.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Suddenly people started to pay attention, not just within the AI community but across the technology industry as a whole."</a:t>
            </a:r>
            <a:r>
              <a:rPr lang="en-CA" baseline="30000" dirty="0">
                <a:hlinkClick r:id="rId5"/>
              </a:rPr>
              <a:t>[4]</a:t>
            </a:r>
            <a:r>
              <a:rPr lang="en-CA" baseline="30000" dirty="0">
                <a:hlinkClick r:id="rId6"/>
              </a:rPr>
              <a:t>[8]</a:t>
            </a:r>
            <a:r>
              <a:rPr lang="en-CA" baseline="30000" dirty="0">
                <a:hlinkClick r:id="rId7"/>
              </a:rPr>
              <a:t>[9]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982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is the name of a convolutional neural network, designed by Alex </a:t>
            </a:r>
            <a:r>
              <a:rPr lang="en-CA" b="0" dirty="0" err="1"/>
              <a:t>Krizhevsky</a:t>
            </a:r>
            <a:r>
              <a:rPr lang="en-CA" b="0" dirty="0"/>
              <a:t>, and published with Ilya </a:t>
            </a:r>
            <a:r>
              <a:rPr lang="en-CA" b="0" dirty="0" err="1"/>
              <a:t>Sutskever</a:t>
            </a:r>
            <a:r>
              <a:rPr lang="en-CA" b="0" dirty="0"/>
              <a:t> and </a:t>
            </a:r>
            <a:r>
              <a:rPr lang="en-CA" b="0" dirty="0" err="1"/>
              <a:t>Krizhevsky's</a:t>
            </a:r>
            <a:r>
              <a:rPr lang="en-CA" b="0" dirty="0"/>
              <a:t> PhD advisor Geoffrey Hinton, who was originally resistant to the idea of his student.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competed in the ImageNet Large Scale Visual Recognition Challenge[5] on September 30, 2012. The network achieved a top-5 error of 15.3%, </a:t>
            </a:r>
            <a:r>
              <a:rPr lang="en-CA" b="1" dirty="0"/>
              <a:t>more than 10.8 percentage points lower than that of the runner up</a:t>
            </a:r>
            <a:r>
              <a:rPr lang="en-CA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5474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0069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665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1459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5859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8424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0664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92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3953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8693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77387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9820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is the name of a convolutional neural network, designed by Alex </a:t>
            </a:r>
            <a:r>
              <a:rPr lang="en-CA" b="0" dirty="0" err="1"/>
              <a:t>Krizhevsky</a:t>
            </a:r>
            <a:r>
              <a:rPr lang="en-CA" b="0" dirty="0"/>
              <a:t>, and published with Ilya </a:t>
            </a:r>
            <a:r>
              <a:rPr lang="en-CA" b="0" dirty="0" err="1"/>
              <a:t>Sutskever</a:t>
            </a:r>
            <a:r>
              <a:rPr lang="en-CA" b="0" dirty="0"/>
              <a:t> and </a:t>
            </a:r>
            <a:r>
              <a:rPr lang="en-CA" b="0" dirty="0" err="1"/>
              <a:t>Krizhevsky's</a:t>
            </a:r>
            <a:r>
              <a:rPr lang="en-CA" b="0" dirty="0"/>
              <a:t> PhD advisor Geoffrey Hinton, who was originally resistant to the idea of his student.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competed in the ImageNet Large Scale Visual Recognition Challenge[5] on September 30, 2012. The network achieved a top-5 error of 15.3%, </a:t>
            </a:r>
            <a:r>
              <a:rPr lang="en-CA" b="1" dirty="0"/>
              <a:t>more than 10.8 percentage points lower than that of the runner up</a:t>
            </a:r>
            <a:r>
              <a:rPr lang="en-CA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8301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This architecture was more of a fine tuning to the previous </a:t>
            </a:r>
            <a:r>
              <a:rPr lang="en-CA" sz="1400" dirty="0" err="1"/>
              <a:t>AlexNet</a:t>
            </a:r>
            <a:r>
              <a:rPr lang="en-CA" sz="1400" dirty="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Instead of using 11x11 sized filters in the first layer (which is what </a:t>
            </a:r>
            <a:r>
              <a:rPr lang="en-CA" sz="1400" dirty="0" err="1"/>
              <a:t>AlexNet</a:t>
            </a:r>
            <a:r>
              <a:rPr lang="en-CA" sz="1400" dirty="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dirty="0" err="1"/>
              <a:t>deconvnet</a:t>
            </a:r>
            <a:r>
              <a:rPr lang="en-CA" sz="1400" dirty="0"/>
              <a:t>” because it maps features to pixels (the opposite of what a convolutional layer does).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3295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263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89296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8611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9399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57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7680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24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3162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1353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5494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71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1873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8964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13140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61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256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2679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6905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66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3650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8105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1084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51464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Output has exactly the same size (width and height), but fewer channels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25721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4971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92874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847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19127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439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626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660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134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9E6EE2AC-3E6C-413B-A4D4-7ABC9F03061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93FC70C5-851B-4A4C-89ED-B641030BA0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ABA7EEE7-19AF-42DD-8F84-87E012B28385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C1BA748F-EF95-4F40-9242-657DE9899ECA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1083C11A-35CC-4057-B5D4-028A0F4C3801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CFF05A89-475B-4486-981F-805C66C3F40B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205D167-7540-419A-9B9C-1D706FF61D15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5DC3439E-A043-4B4E-965B-0020F358BE0B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B2EBB574-E000-4690-A9AE-F01EB8D6FE56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2D64EB63-D141-49AA-8336-FAD5CA534F6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 style du </a:t>
            </a:r>
            <a:r>
              <a:rPr lang="en-US" dirty="0" err="1"/>
              <a:t>titre</a:t>
            </a:r>
            <a:r>
              <a:rPr lang="en-US" dirty="0"/>
              <a:t>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les styles du </a:t>
            </a:r>
            <a:r>
              <a:rPr lang="en-US" dirty="0" err="1"/>
              <a:t>texte</a:t>
            </a:r>
            <a:r>
              <a:rPr lang="en-US" dirty="0"/>
              <a:t> du masque</a:t>
            </a:r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49E530BD-CD1B-4BFE-A354-25BAA3BBFDFC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13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14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15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customXml" Target="../ink/ink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780459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6.emf"/><Relationship Id="rId5" Type="http://schemas.openxmlformats.org/officeDocument/2006/relationships/customXml" Target="../ink/ink11.xml"/><Relationship Id="rId4" Type="http://schemas.openxmlformats.org/officeDocument/2006/relationships/image" Target="../media/image95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8.emf"/><Relationship Id="rId5" Type="http://schemas.openxmlformats.org/officeDocument/2006/relationships/customXml" Target="../ink/ink12.xml"/><Relationship Id="rId4" Type="http://schemas.openxmlformats.org/officeDocument/2006/relationships/image" Target="../media/image97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0.emf"/><Relationship Id="rId5" Type="http://schemas.openxmlformats.org/officeDocument/2006/relationships/customXml" Target="../ink/ink13.xml"/><Relationship Id="rId4" Type="http://schemas.openxmlformats.org/officeDocument/2006/relationships/image" Target="../media/image99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resne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19.bin"/><Relationship Id="rId4" Type="http://schemas.openxmlformats.org/officeDocument/2006/relationships/hyperlink" Target="https://towardsdatascience.com/review-inception-v4-evolved-from-googlenet-merged-with-resnet-idea-image-classification-5e8c339d18bc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4.emf"/><Relationship Id="rId5" Type="http://schemas.openxmlformats.org/officeDocument/2006/relationships/customXml" Target="../ink/ink16.xml"/><Relationship Id="rId4" Type="http://schemas.openxmlformats.org/officeDocument/2006/relationships/image" Target="../media/image16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customXml" Target="../ink/ink2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2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png"/><Relationship Id="rId4" Type="http://schemas.openxmlformats.org/officeDocument/2006/relationships/image" Target="../media/image1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8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30.bin"/><Relationship Id="rId26" Type="http://schemas.openxmlformats.org/officeDocument/2006/relationships/oleObject" Target="../embeddings/oleObject38.bin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33.bin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2.bin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36.bin"/><Relationship Id="rId5" Type="http://schemas.openxmlformats.org/officeDocument/2006/relationships/image" Target="../media/image20.wmf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5.bin"/><Relationship Id="rId28" Type="http://schemas.openxmlformats.org/officeDocument/2006/relationships/oleObject" Target="../embeddings/oleObject40.bin"/><Relationship Id="rId10" Type="http://schemas.openxmlformats.org/officeDocument/2006/relationships/oleObject" Target="../embeddings/oleObject23.bin"/><Relationship Id="rId19" Type="http://schemas.openxmlformats.org/officeDocument/2006/relationships/oleObject" Target="../embeddings/oleObject31.bin"/><Relationship Id="rId31" Type="http://schemas.openxmlformats.org/officeDocument/2006/relationships/oleObject" Target="../embeddings/oleObject4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4.bin"/><Relationship Id="rId27" Type="http://schemas.openxmlformats.org/officeDocument/2006/relationships/oleObject" Target="../embeddings/oleObject39.bin"/><Relationship Id="rId30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oleObject" Target="../embeddings/oleObject49.bin"/><Relationship Id="rId18" Type="http://schemas.openxmlformats.org/officeDocument/2006/relationships/oleObject" Target="../embeddings/oleObject54.bin"/><Relationship Id="rId26" Type="http://schemas.openxmlformats.org/officeDocument/2006/relationships/oleObject" Target="../embeddings/oleObject62.bin"/><Relationship Id="rId3" Type="http://schemas.openxmlformats.org/officeDocument/2006/relationships/notesSlide" Target="../notesSlides/notesSlide10.xml"/><Relationship Id="rId21" Type="http://schemas.openxmlformats.org/officeDocument/2006/relationships/oleObject" Target="../embeddings/oleObject57.bin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48.bin"/><Relationship Id="rId17" Type="http://schemas.openxmlformats.org/officeDocument/2006/relationships/oleObject" Target="../embeddings/oleObject53.bin"/><Relationship Id="rId25" Type="http://schemas.openxmlformats.org/officeDocument/2006/relationships/oleObject" Target="../embeddings/oleObject61.bin"/><Relationship Id="rId33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6.bin"/><Relationship Id="rId29" Type="http://schemas.openxmlformats.org/officeDocument/2006/relationships/oleObject" Target="../embeddings/oleObject65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60.bin"/><Relationship Id="rId32" Type="http://schemas.openxmlformats.org/officeDocument/2006/relationships/oleObject" Target="../embeddings/oleObject68.bin"/><Relationship Id="rId5" Type="http://schemas.openxmlformats.org/officeDocument/2006/relationships/image" Target="../media/image20.wmf"/><Relationship Id="rId15" Type="http://schemas.openxmlformats.org/officeDocument/2006/relationships/oleObject" Target="../embeddings/oleObject51.bin"/><Relationship Id="rId23" Type="http://schemas.openxmlformats.org/officeDocument/2006/relationships/oleObject" Target="../embeddings/oleObject59.bin"/><Relationship Id="rId28" Type="http://schemas.openxmlformats.org/officeDocument/2006/relationships/oleObject" Target="../embeddings/oleObject64.bin"/><Relationship Id="rId10" Type="http://schemas.openxmlformats.org/officeDocument/2006/relationships/oleObject" Target="../embeddings/oleObject47.bin"/><Relationship Id="rId19" Type="http://schemas.openxmlformats.org/officeDocument/2006/relationships/oleObject" Target="../embeddings/oleObject55.bin"/><Relationship Id="rId31" Type="http://schemas.openxmlformats.org/officeDocument/2006/relationships/oleObject" Target="../embeddings/oleObject6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8.bin"/><Relationship Id="rId27" Type="http://schemas.openxmlformats.org/officeDocument/2006/relationships/oleObject" Target="../embeddings/oleObject63.bin"/><Relationship Id="rId30" Type="http://schemas.openxmlformats.org/officeDocument/2006/relationships/oleObject" Target="../embeddings/oleObject66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25.emf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69.bin"/><Relationship Id="rId9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35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83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38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35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8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41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90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7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8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97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9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103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0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58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07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67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0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 dirty="0" smtClean="0"/>
              <a:t>Réseaux de neurones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IFT 780</a:t>
            </a:r>
            <a:endParaRPr lang="fr-CA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r>
              <a:rPr lang="fr-CA" dirty="0"/>
              <a:t>Réseaux à convolution avancés et architectures </a:t>
            </a:r>
            <a:r>
              <a:rPr lang="fr-CA" dirty="0" err="1"/>
              <a:t>convolutives</a:t>
            </a:r>
            <a:r>
              <a:rPr lang="fr-CA" dirty="0"/>
              <a:t> modernes </a:t>
            </a:r>
          </a:p>
          <a:p>
            <a:r>
              <a:rPr lang="fr-CA" sz="1400" dirty="0" smtClean="0"/>
              <a:t>Par</a:t>
            </a:r>
          </a:p>
          <a:p>
            <a:pPr eaLnBrk="1" hangingPunct="1"/>
            <a:r>
              <a:rPr lang="fr-CA" sz="1400" dirty="0" smtClean="0"/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118511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24100"/>
            <a:ext cx="8686800" cy="1143000"/>
          </a:xfrm>
        </p:spPr>
        <p:txBody>
          <a:bodyPr/>
          <a:lstStyle/>
          <a:p>
            <a:r>
              <a:rPr lang="fr-CA" sz="6600" dirty="0" smtClean="0"/>
              <a:t>Autres types de </a:t>
            </a:r>
            <a:br>
              <a:rPr lang="fr-CA" sz="6600" dirty="0" smtClean="0"/>
            </a:br>
            <a:r>
              <a:rPr lang="fr-CA" sz="6600" dirty="0" smtClean="0"/>
              <a:t>couches </a:t>
            </a:r>
            <a:r>
              <a:rPr lang="fr-CA" sz="6600" dirty="0" err="1" smtClean="0"/>
              <a:t>convolutives</a:t>
            </a:r>
            <a:endParaRPr lang="en-CA" sz="6600" dirty="0"/>
          </a:p>
        </p:txBody>
      </p:sp>
      <p:sp>
        <p:nvSpPr>
          <p:cNvPr id="3" name="Rectangle 2"/>
          <p:cNvSpPr/>
          <p:nvPr/>
        </p:nvSpPr>
        <p:spPr>
          <a:xfrm>
            <a:off x="74814" y="5936010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346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LeNet-5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39372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Version améliorée:</a:t>
            </a:r>
          </a:p>
          <a:p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Filtres </a:t>
            </a:r>
            <a:r>
              <a:rPr lang="fr-CA" sz="2000" dirty="0" err="1"/>
              <a:t>convolutionnels</a:t>
            </a:r>
            <a:r>
              <a:rPr lang="fr-CA" sz="2000" dirty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/>
              <a:t>Conv</a:t>
            </a:r>
            <a:r>
              <a:rPr lang="fr-CA" sz="2000" dirty="0"/>
              <a:t> « </a:t>
            </a:r>
            <a:r>
              <a:rPr lang="fr-CA" sz="2000" dirty="0" err="1"/>
              <a:t>valid</a:t>
            </a:r>
            <a:r>
              <a:rPr lang="fr-CA" sz="2000" dirty="0"/>
              <a:t> » + </a:t>
            </a:r>
            <a:r>
              <a:rPr lang="fr-CA" sz="2000" dirty="0" err="1"/>
              <a:t>tanh</a:t>
            </a: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couches convolutionnelles</a:t>
            </a:r>
          </a:p>
          <a:p>
            <a:r>
              <a:rPr lang="fr-CA" sz="2000" dirty="0"/>
              <a:t>       (avec </a:t>
            </a:r>
            <a:r>
              <a:rPr lang="fr-CA" sz="2000" dirty="0" smtClean="0"/>
              <a:t>6 </a:t>
            </a:r>
            <a:r>
              <a:rPr lang="fr-CA" sz="2000" dirty="0"/>
              <a:t>et </a:t>
            </a:r>
            <a:r>
              <a:rPr lang="fr-CA" sz="2000" dirty="0" smtClean="0"/>
              <a:t>16 </a:t>
            </a:r>
            <a:r>
              <a:rPr lang="fr-CA" sz="2000" dirty="0"/>
              <a:t>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</a:t>
            </a:r>
            <a:r>
              <a:rPr lang="fr-CA" sz="2000" i="1" dirty="0" err="1"/>
              <a:t>average</a:t>
            </a:r>
            <a:r>
              <a:rPr lang="fr-CA" sz="2000" i="1" dirty="0"/>
              <a:t> </a:t>
            </a:r>
            <a:r>
              <a:rPr lang="fr-CA" sz="2000" i="1" dirty="0" err="1"/>
              <a:t>pooling</a:t>
            </a:r>
            <a:endParaRPr lang="fr-CA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3 couches </a:t>
            </a:r>
            <a:r>
              <a:rPr lang="fr-CA" sz="2000" dirty="0"/>
              <a:t>pleinement </a:t>
            </a:r>
            <a:r>
              <a:rPr lang="fr-CA" sz="2000" dirty="0" smtClean="0"/>
              <a:t>connectées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(120, 84 et 10 neurones)</a:t>
            </a: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10 </a:t>
            </a:r>
            <a:r>
              <a:rPr lang="fr-CA" sz="2000" dirty="0" smtClean="0"/>
              <a:t>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72703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97581" y="3145016"/>
            <a:ext cx="31006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 smtClean="0"/>
              <a:t>Input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SOFTMAX</a:t>
            </a:r>
            <a:endParaRPr lang="en-CA" sz="1300" dirty="0"/>
          </a:p>
        </p:txBody>
      </p:sp>
      <p:pic>
        <p:nvPicPr>
          <p:cNvPr id="61442" name="Picture 2" descr="https://miro.medium.com/max/763/1*yG2c7PQQCRG0gL6ncfoQC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8" y="785142"/>
            <a:ext cx="72675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LeNet-5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39372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Version améliorée:</a:t>
            </a:r>
          </a:p>
          <a:p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Filtres </a:t>
            </a:r>
            <a:r>
              <a:rPr lang="fr-CA" sz="2000" dirty="0" err="1"/>
              <a:t>convolutionnels</a:t>
            </a:r>
            <a:r>
              <a:rPr lang="fr-CA" sz="2000" dirty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/>
              <a:t>Conv</a:t>
            </a:r>
            <a:r>
              <a:rPr lang="fr-CA" sz="2000" dirty="0"/>
              <a:t> « </a:t>
            </a:r>
            <a:r>
              <a:rPr lang="fr-CA" sz="2000" dirty="0" err="1"/>
              <a:t>valid</a:t>
            </a:r>
            <a:r>
              <a:rPr lang="fr-CA" sz="2000" dirty="0"/>
              <a:t> » + </a:t>
            </a:r>
            <a:r>
              <a:rPr lang="fr-CA" sz="2000" dirty="0" err="1"/>
              <a:t>tanh</a:t>
            </a: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couches convolutionnelles</a:t>
            </a:r>
          </a:p>
          <a:p>
            <a:r>
              <a:rPr lang="fr-CA" sz="2000" dirty="0"/>
              <a:t>       (avec </a:t>
            </a:r>
            <a:r>
              <a:rPr lang="fr-CA" sz="2000" dirty="0" smtClean="0"/>
              <a:t>6 </a:t>
            </a:r>
            <a:r>
              <a:rPr lang="fr-CA" sz="2000" dirty="0"/>
              <a:t>et </a:t>
            </a:r>
            <a:r>
              <a:rPr lang="fr-CA" sz="2000" dirty="0" smtClean="0"/>
              <a:t>16 </a:t>
            </a:r>
            <a:r>
              <a:rPr lang="fr-CA" sz="2000" dirty="0"/>
              <a:t>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</a:t>
            </a:r>
            <a:r>
              <a:rPr lang="fr-CA" sz="2000" i="1" dirty="0" err="1"/>
              <a:t>average</a:t>
            </a:r>
            <a:r>
              <a:rPr lang="fr-CA" sz="2000" i="1" dirty="0"/>
              <a:t> </a:t>
            </a:r>
            <a:r>
              <a:rPr lang="fr-CA" sz="2000" i="1" dirty="0" err="1"/>
              <a:t>pooling</a:t>
            </a:r>
            <a:endParaRPr lang="fr-CA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3 couches </a:t>
            </a:r>
            <a:r>
              <a:rPr lang="fr-CA" sz="2000" dirty="0"/>
              <a:t>pleinement </a:t>
            </a:r>
            <a:r>
              <a:rPr lang="fr-CA" sz="2000" dirty="0" smtClean="0"/>
              <a:t>connectées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(120, 84 et 10 neurones)</a:t>
            </a: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10 </a:t>
            </a:r>
            <a:r>
              <a:rPr lang="fr-CA" sz="2000" dirty="0" smtClean="0"/>
              <a:t>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72703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97581" y="3145016"/>
            <a:ext cx="31006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 smtClean="0"/>
              <a:t>Input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SOFTMAX</a:t>
            </a:r>
            <a:endParaRPr lang="en-CA" sz="1300" dirty="0"/>
          </a:p>
        </p:txBody>
      </p:sp>
      <p:pic>
        <p:nvPicPr>
          <p:cNvPr id="61442" name="Picture 2" descr="https://miro.medium.com/max/763/1*yG2c7PQQCRG0gL6ncfoQC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8" y="785142"/>
            <a:ext cx="72675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2-Point Star 6"/>
          <p:cNvSpPr/>
          <p:nvPr/>
        </p:nvSpPr>
        <p:spPr>
          <a:xfrm>
            <a:off x="6617103" y="4610100"/>
            <a:ext cx="2609850" cy="2352675"/>
          </a:xfrm>
          <a:prstGeom prst="star12">
            <a:avLst>
              <a:gd name="adj" fmla="val 43978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746787" y="5418905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err="1" smtClean="0"/>
              <a:t>Combien</a:t>
            </a:r>
            <a:r>
              <a:rPr lang="en-CA" sz="1800" dirty="0" smtClean="0"/>
              <a:t> de neurones?</a:t>
            </a:r>
          </a:p>
          <a:p>
            <a:r>
              <a:rPr lang="en-CA" sz="1800" dirty="0" err="1" smtClean="0"/>
              <a:t>Combien</a:t>
            </a:r>
            <a:r>
              <a:rPr lang="en-CA" sz="1800" dirty="0" smtClean="0"/>
              <a:t> de </a:t>
            </a:r>
            <a:r>
              <a:rPr lang="en-CA" sz="1800" dirty="0" err="1" smtClean="0"/>
              <a:t>param</a:t>
            </a:r>
            <a:r>
              <a:rPr lang="fr-CA" sz="1800" dirty="0" err="1" smtClean="0"/>
              <a:t>ètres</a:t>
            </a:r>
            <a:r>
              <a:rPr lang="fr-CA" sz="1800" dirty="0" smtClean="0"/>
              <a:t>?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98523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102</a:t>
            </a:fld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22462-5F2D-FF4B-95A0-BCE23BE31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86"/>
          <a:stretch/>
        </p:blipFill>
        <p:spPr>
          <a:xfrm>
            <a:off x="1093368" y="941938"/>
            <a:ext cx="6721884" cy="1842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28" y="3179805"/>
            <a:ext cx="7123034" cy="3130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07F1A-9AC6-834E-9F42-3D668646E916}"/>
              </a:ext>
            </a:extLst>
          </p:cNvPr>
          <p:cNvSpPr txBox="1"/>
          <p:nvPr/>
        </p:nvSpPr>
        <p:spPr>
          <a:xfrm rot="16200000">
            <a:off x="1142121" y="4448139"/>
            <a:ext cx="94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Top-5 error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103</a:t>
            </a:fld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AlexNet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</a:t>
            </a:r>
            <a:r>
              <a:rPr lang="en-US" sz="1600" b="1" dirty="0" err="1">
                <a:latin typeface="+mj-lt"/>
              </a:rPr>
              <a:t>Krizhevsky</a:t>
            </a:r>
            <a:r>
              <a:rPr lang="en-US" sz="1600" b="1" dirty="0">
                <a:latin typeface="+mj-lt"/>
              </a:rPr>
              <a:t> et al, 2012]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2343150" y="2817342"/>
            <a:ext cx="847137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Krizhevsky</a:t>
            </a:r>
            <a:r>
              <a:rPr lang="en-US" sz="12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et al. "</a:t>
            </a:r>
            <a:r>
              <a:rPr lang="en-US" sz="12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Imagenet</a:t>
            </a:r>
            <a:r>
              <a:rPr lang="en-US" sz="12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classification with deep convolutional neural networks,” NIPS 2012.</a:t>
            </a:r>
          </a:p>
        </p:txBody>
      </p:sp>
      <p:pic>
        <p:nvPicPr>
          <p:cNvPr id="13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0" y="1150517"/>
            <a:ext cx="8895015" cy="3069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C3961-1C40-3341-8B63-E7483F8C35BC}"/>
              </a:ext>
            </a:extLst>
          </p:cNvPr>
          <p:cNvSpPr txBox="1"/>
          <p:nvPr/>
        </p:nvSpPr>
        <p:spPr>
          <a:xfrm>
            <a:off x="124490" y="4351567"/>
            <a:ext cx="8895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Premier CNN à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bien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performer sur ImageNet  (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amélioration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10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% 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 rapport aux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autres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techniques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aujourd’hui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fréquemment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utilisées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ReLU</a:t>
            </a:r>
            <a:r>
              <a:rPr lang="en-CA" sz="16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data augmentation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CA" sz="16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dropout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</a:t>
            </a:r>
            <a:r>
              <a:rPr lang="en-CA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GPUs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(2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leur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Point de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départ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la </a:t>
            </a:r>
            <a:r>
              <a:rPr lang="en-CA" sz="16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révolution</a:t>
            </a:r>
            <a:r>
              <a:rPr lang="en-CA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“deep learning”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vision par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ordinateur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pic>
        <p:nvPicPr>
          <p:cNvPr id="13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5800" y="1277261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000" b="1" dirty="0">
                <a:solidFill>
                  <a:srgbClr val="434343"/>
                </a:solidFill>
                <a:latin typeface="+mj-lt"/>
              </a:rPr>
              <a:t>Architecture</a:t>
            </a:r>
            <a:r>
              <a:rPr lang="en-CA" sz="2000" b="1" dirty="0" smtClean="0">
                <a:solidFill>
                  <a:srgbClr val="434343"/>
                </a:solidFill>
                <a:latin typeface="+mj-lt"/>
              </a:rPr>
              <a:t>:</a:t>
            </a:r>
          </a:p>
          <a:p>
            <a:endParaRPr lang="en-CA" sz="2000" b="1" dirty="0">
              <a:solidFill>
                <a:srgbClr val="434343"/>
              </a:solidFill>
              <a:latin typeface="+mj-lt"/>
            </a:endParaRP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FC8</a:t>
            </a:r>
            <a:endParaRPr lang="en-CA" sz="2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(CONV1):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96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taille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11x11 avec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et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conv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“valid”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6308" y="4830430"/>
            <a:ext cx="367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: 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227-11)/4+1 = 55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500" y="3607842"/>
            <a:ext cx="5829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Quelle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</a:t>
            </a:r>
            <a:r>
              <a:rPr lang="en-US" dirty="0">
                <a:solidFill>
                  <a:srgbClr val="FF0000"/>
                </a:solidFill>
              </a:rPr>
              <a:t> la </a:t>
            </a:r>
            <a:r>
              <a:rPr lang="en-US" dirty="0" err="1">
                <a:solidFill>
                  <a:srgbClr val="FF0000"/>
                </a:solidFill>
              </a:rPr>
              <a:t>taille</a:t>
            </a:r>
            <a:r>
              <a:rPr lang="en-US" dirty="0">
                <a:solidFill>
                  <a:srgbClr val="FF0000"/>
                </a:solidFill>
              </a:rPr>
              <a:t> des </a:t>
            </a:r>
            <a:r>
              <a:rPr lang="en-US" dirty="0" err="1">
                <a:solidFill>
                  <a:srgbClr val="FF0000"/>
                </a:solidFill>
              </a:rPr>
              <a:t>cartes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d’activation</a:t>
            </a:r>
            <a:r>
              <a:rPr lang="en-US" dirty="0">
                <a:solidFill>
                  <a:srgbClr val="FF0000"/>
                </a:solidFill>
              </a:rPr>
              <a:t>?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9417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277261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000" b="1" dirty="0">
                <a:solidFill>
                  <a:srgbClr val="434343"/>
                </a:solidFill>
                <a:latin typeface="+mj-lt"/>
              </a:rPr>
              <a:t>Architecture</a:t>
            </a:r>
            <a:r>
              <a:rPr lang="en-CA" sz="2000" b="1" dirty="0" smtClean="0">
                <a:solidFill>
                  <a:srgbClr val="434343"/>
                </a:solidFill>
                <a:latin typeface="+mj-lt"/>
              </a:rPr>
              <a:t>:</a:t>
            </a:r>
          </a:p>
          <a:p>
            <a:endParaRPr lang="en-CA" sz="2000" b="1" dirty="0">
              <a:solidFill>
                <a:srgbClr val="434343"/>
              </a:solidFill>
              <a:latin typeface="+mj-lt"/>
            </a:endParaRP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FC8</a:t>
            </a:r>
            <a:endParaRPr lang="en-CA" sz="2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(CONV1):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96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taille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11x11 avec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et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conv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“valid”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Cartes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: 96 x 55 x 55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499" y="4785913"/>
            <a:ext cx="6372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Q: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Quel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est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le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nombre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? 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35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277261"/>
            <a:ext cx="17907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434343"/>
                </a:solidFill>
                <a:latin typeface="+mj-lt"/>
              </a:rPr>
              <a:t>Architecture</a:t>
            </a:r>
            <a:r>
              <a:rPr lang="en-CA" sz="2000" b="1" dirty="0" smtClean="0">
                <a:solidFill>
                  <a:srgbClr val="434343"/>
                </a:solidFill>
                <a:latin typeface="+mj-lt"/>
              </a:rPr>
              <a:t>:</a:t>
            </a:r>
          </a:p>
          <a:p>
            <a:endParaRPr lang="en-CA" sz="2000" b="1" dirty="0">
              <a:solidFill>
                <a:srgbClr val="434343"/>
              </a:solidFill>
              <a:latin typeface="+mj-lt"/>
            </a:endParaRP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 dirty="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 dirty="0">
                <a:solidFill>
                  <a:srgbClr val="E79238"/>
                </a:solidFill>
                <a:latin typeface="+mj-lt"/>
              </a:rPr>
              <a:t>FC8</a:t>
            </a:r>
            <a:endParaRPr lang="en-CA" sz="2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(CONV1):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96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taille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11x11 avec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et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conv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“valid”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Cartes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: 96 x 55 x 55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500" y="4328713"/>
            <a:ext cx="6372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: 11 x 11 x 96 x 3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= 34,848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3735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CONV1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: 96 x 55 x 55</a:t>
            </a:r>
            <a:br>
              <a:rPr lang="en-US" dirty="0" smtClean="0">
                <a:solidFill>
                  <a:srgbClr val="000000"/>
                </a:solidFill>
                <a:latin typeface="+mj-lt"/>
              </a:rPr>
            </a:b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2625" y="3073281"/>
            <a:ext cx="6505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0000"/>
                </a:solidFill>
                <a:latin typeface="+mj-lt"/>
              </a:rPr>
              <a:t>Couche 2 </a:t>
            </a:r>
            <a:r>
              <a:rPr lang="en-CA" dirty="0" err="1">
                <a:solidFill>
                  <a:srgbClr val="000000"/>
                </a:solidFill>
                <a:latin typeface="+mj-lt"/>
              </a:rPr>
              <a:t>MaxPool</a:t>
            </a:r>
            <a:r>
              <a:rPr lang="en-CA" dirty="0">
                <a:solidFill>
                  <a:srgbClr val="000000"/>
                </a:solidFill>
                <a:latin typeface="+mj-lt"/>
              </a:rPr>
              <a:t> : 3x3 stride </a:t>
            </a:r>
            <a:r>
              <a:rPr lang="en-CA" dirty="0" err="1">
                <a:solidFill>
                  <a:srgbClr val="000000"/>
                </a:solidFill>
                <a:latin typeface="+mj-lt"/>
              </a:rPr>
              <a:t>stride</a:t>
            </a:r>
            <a:r>
              <a:rPr lang="en-CA" dirty="0">
                <a:solidFill>
                  <a:srgbClr val="000000"/>
                </a:solidFill>
                <a:latin typeface="+mj-lt"/>
              </a:rPr>
              <a:t> 2</a:t>
            </a: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Quelle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est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la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taille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des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cartes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?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66343" y="4564296"/>
            <a:ext cx="3376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: (55-3)/2+1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27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88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CONV1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: 96 x 55 x 55</a:t>
            </a:r>
            <a:br>
              <a:rPr lang="en-US" dirty="0" smtClean="0">
                <a:solidFill>
                  <a:srgbClr val="000000"/>
                </a:solidFill>
                <a:latin typeface="+mj-lt"/>
              </a:rPr>
            </a:b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2625" y="3054231"/>
            <a:ext cx="6505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Couche 2 </a:t>
            </a:r>
            <a:r>
              <a:rPr lang="en-CA" dirty="0" err="1" smtClean="0">
                <a:solidFill>
                  <a:srgbClr val="000000"/>
                </a:solidFill>
                <a:latin typeface="+mj-lt"/>
              </a:rPr>
              <a:t>MaxPool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3x3 stride </a:t>
            </a:r>
            <a:r>
              <a:rPr lang="en-CA" dirty="0" err="1" smtClean="0">
                <a:solidFill>
                  <a:srgbClr val="000000"/>
                </a:solidFill>
                <a:latin typeface="+mj-lt"/>
              </a:rPr>
              <a:t>stride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2</a:t>
            </a:r>
          </a:p>
          <a:p>
            <a:r>
              <a:rPr lang="fr-CA" dirty="0" smtClean="0">
                <a:solidFill>
                  <a:srgbClr val="000000"/>
                </a:solidFill>
                <a:latin typeface="+mj-lt"/>
              </a:rPr>
              <a:t>27 x 27 x 96</a:t>
            </a:r>
            <a:endParaRPr lang="en-CA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2625" y="4162226"/>
            <a:ext cx="4144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Combien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y a-t-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il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?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25" y="4739533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: 0!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3207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324100"/>
            <a:ext cx="7772400" cy="1143000"/>
          </a:xfrm>
        </p:spPr>
        <p:txBody>
          <a:bodyPr/>
          <a:lstStyle/>
          <a:p>
            <a:r>
              <a:rPr lang="fr-CA" dirty="0" smtClean="0"/>
              <a:t>Convolution </a:t>
            </a:r>
            <a:r>
              <a:rPr lang="fr-CA" b="1" dirty="0" smtClean="0">
                <a:solidFill>
                  <a:srgbClr val="FF0000"/>
                </a:solidFill>
              </a:rPr>
              <a:t>séparée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70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dirty="0" smtClean="0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CONV1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: 55 x 55 x 96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MAX POOL1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: 27 x 27 x 96</a:t>
            </a:r>
            <a:br>
              <a:rPr lang="en-US" dirty="0" smtClean="0">
                <a:solidFill>
                  <a:srgbClr val="000000"/>
                </a:solidFill>
                <a:latin typeface="+mj-lt"/>
              </a:rPr>
            </a:br>
            <a:r>
              <a:rPr lang="en-US" dirty="0" smtClean="0">
                <a:solidFill>
                  <a:srgbClr val="000000"/>
                </a:solidFill>
                <a:latin typeface="+mj-lt"/>
              </a:rPr>
              <a:t>…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endParaRPr lang="en-CA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089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762124" y="1778536"/>
            <a:ext cx="65055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96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11x11, stride 4, pad 0,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CONV1</a:t>
            </a: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CA" sz="2000" dirty="0" err="1">
                <a:latin typeface="+mj-lt"/>
              </a:rPr>
              <a:t>f</a:t>
            </a:r>
            <a:r>
              <a:rPr lang="en-CA" sz="2000" dirty="0" err="1" smtClean="0">
                <a:latin typeface="+mj-lt"/>
              </a:rPr>
              <a:t>iltre</a:t>
            </a:r>
            <a:r>
              <a:rPr lang="en-CA" sz="2000" dirty="0" smtClean="0">
                <a:latin typeface="+mj-lt"/>
              </a:rPr>
              <a:t> 3x3, stride 2, </a:t>
            </a:r>
            <a:r>
              <a:rPr lang="en-US" sz="2000" b="1" dirty="0">
                <a:solidFill>
                  <a:srgbClr val="000000"/>
                </a:solidFill>
              </a:rPr>
              <a:t>MAX POOL1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normalisation par </a:t>
            </a:r>
            <a:r>
              <a:rPr lang="en-CA" sz="2000" dirty="0" err="1" smtClean="0">
                <a:latin typeface="+mj-lt"/>
              </a:rPr>
              <a:t>couche</a:t>
            </a:r>
            <a:r>
              <a:rPr lang="en-CA" sz="2000" dirty="0" smtClean="0">
                <a:latin typeface="+mj-lt"/>
              </a:rPr>
              <a:t>, </a:t>
            </a:r>
            <a:r>
              <a:rPr lang="en-CA" sz="2000" b="1" dirty="0"/>
              <a:t>NORM1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256 </a:t>
            </a:r>
            <a:r>
              <a:rPr lang="en-CA" sz="2000" dirty="0" err="1" smtClean="0">
                <a:latin typeface="+mj-lt"/>
              </a:rPr>
              <a:t>filtres</a:t>
            </a:r>
            <a:r>
              <a:rPr lang="en-CA" sz="2000" dirty="0" smtClean="0">
                <a:latin typeface="+mj-lt"/>
              </a:rPr>
              <a:t> 5x5, stride </a:t>
            </a:r>
            <a:r>
              <a:rPr lang="en-CA" sz="2000" dirty="0">
                <a:latin typeface="+mj-lt"/>
              </a:rPr>
              <a:t>1, pad </a:t>
            </a:r>
            <a:r>
              <a:rPr lang="en-CA" sz="2000" dirty="0" smtClean="0">
                <a:latin typeface="+mj-lt"/>
              </a:rPr>
              <a:t>2, </a:t>
            </a:r>
            <a:r>
              <a:rPr lang="en-US" sz="2000" b="1" dirty="0" smtClean="0">
                <a:solidFill>
                  <a:srgbClr val="000000"/>
                </a:solidFill>
              </a:rPr>
              <a:t>CONV2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dirty="0" err="1" smtClean="0">
                <a:latin typeface="+mj-lt"/>
              </a:rPr>
              <a:t>filtre</a:t>
            </a:r>
            <a:r>
              <a:rPr lang="en-CA" sz="2000" dirty="0" smtClean="0">
                <a:latin typeface="+mj-lt"/>
              </a:rPr>
              <a:t> </a:t>
            </a:r>
            <a:r>
              <a:rPr lang="en-CA" sz="2000" dirty="0" smtClean="0"/>
              <a:t>3x3, </a:t>
            </a:r>
            <a:r>
              <a:rPr lang="en-CA" sz="2000" dirty="0" smtClean="0">
                <a:latin typeface="+mj-lt"/>
              </a:rPr>
              <a:t>stride 2, </a:t>
            </a:r>
            <a:r>
              <a:rPr lang="en-CA" sz="2000" b="1" dirty="0" smtClean="0">
                <a:latin typeface="+mj-lt"/>
              </a:rPr>
              <a:t>MAX POOL2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normalisation </a:t>
            </a:r>
            <a:r>
              <a:rPr lang="en-CA" sz="2000" dirty="0">
                <a:latin typeface="+mj-lt"/>
              </a:rPr>
              <a:t>par </a:t>
            </a:r>
            <a:r>
              <a:rPr lang="en-CA" sz="2000" dirty="0" err="1" smtClean="0">
                <a:latin typeface="+mj-lt"/>
              </a:rPr>
              <a:t>couche</a:t>
            </a:r>
            <a:r>
              <a:rPr lang="en-CA" sz="2000" dirty="0" smtClean="0">
                <a:latin typeface="+mj-lt"/>
              </a:rPr>
              <a:t>, </a:t>
            </a:r>
            <a:r>
              <a:rPr lang="en-CA" sz="2000" b="1" dirty="0" smtClean="0">
                <a:latin typeface="+mj-lt"/>
              </a:rPr>
              <a:t>NORM2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384 </a:t>
            </a:r>
            <a:r>
              <a:rPr lang="en-CA" sz="2000" dirty="0" err="1" smtClean="0">
                <a:latin typeface="+mj-lt"/>
              </a:rPr>
              <a:t>filtres</a:t>
            </a:r>
            <a:r>
              <a:rPr lang="en-CA" sz="2000" dirty="0" smtClean="0">
                <a:latin typeface="+mj-lt"/>
              </a:rPr>
              <a:t> 3x3, stride </a:t>
            </a:r>
            <a:r>
              <a:rPr lang="en-CA" sz="2000" dirty="0">
                <a:latin typeface="+mj-lt"/>
              </a:rPr>
              <a:t>1, pad </a:t>
            </a:r>
            <a:r>
              <a:rPr lang="en-CA" sz="2000" dirty="0" smtClean="0">
                <a:latin typeface="+mj-lt"/>
              </a:rPr>
              <a:t>1, </a:t>
            </a:r>
            <a:r>
              <a:rPr lang="en-CA" sz="2000" b="1" dirty="0" smtClean="0">
                <a:latin typeface="+mj-lt"/>
              </a:rPr>
              <a:t>CONV3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384 </a:t>
            </a:r>
            <a:r>
              <a:rPr lang="en-CA" sz="2000" dirty="0" err="1" smtClean="0">
                <a:latin typeface="+mj-lt"/>
              </a:rPr>
              <a:t>filtres</a:t>
            </a:r>
            <a:r>
              <a:rPr lang="en-CA" sz="2000" dirty="0" smtClean="0">
                <a:latin typeface="+mj-lt"/>
              </a:rPr>
              <a:t> 3x3, stride </a:t>
            </a:r>
            <a:r>
              <a:rPr lang="en-CA" sz="2000" dirty="0">
                <a:latin typeface="+mj-lt"/>
              </a:rPr>
              <a:t>1, pad </a:t>
            </a:r>
            <a:r>
              <a:rPr lang="en-CA" sz="2000" dirty="0" smtClean="0">
                <a:latin typeface="+mj-lt"/>
              </a:rPr>
              <a:t>1, </a:t>
            </a:r>
            <a:r>
              <a:rPr lang="en-CA" sz="2000" b="1" dirty="0" smtClean="0"/>
              <a:t>CONV4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dirty="0" smtClean="0">
                <a:latin typeface="+mj-lt"/>
              </a:rPr>
              <a:t>256 </a:t>
            </a:r>
            <a:r>
              <a:rPr lang="en-CA" sz="2000" dirty="0" err="1" smtClean="0">
                <a:latin typeface="+mj-lt"/>
              </a:rPr>
              <a:t>filtres</a:t>
            </a:r>
            <a:r>
              <a:rPr lang="en-CA" sz="2000" dirty="0" smtClean="0">
                <a:latin typeface="+mj-lt"/>
              </a:rPr>
              <a:t> 3x3, stride </a:t>
            </a:r>
            <a:r>
              <a:rPr lang="en-CA" sz="2000" dirty="0">
                <a:latin typeface="+mj-lt"/>
              </a:rPr>
              <a:t>1, pad </a:t>
            </a:r>
            <a:r>
              <a:rPr lang="en-CA" sz="2000" dirty="0" smtClean="0">
                <a:latin typeface="+mj-lt"/>
              </a:rPr>
              <a:t>1,</a:t>
            </a:r>
            <a:r>
              <a:rPr lang="en-CA" sz="2000" b="1" dirty="0"/>
              <a:t> </a:t>
            </a:r>
            <a:r>
              <a:rPr lang="en-CA" sz="2000" b="1" dirty="0" smtClean="0"/>
              <a:t>CONV5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dirty="0" err="1" smtClean="0">
                <a:latin typeface="+mj-lt"/>
              </a:rPr>
              <a:t>filtre</a:t>
            </a:r>
            <a:r>
              <a:rPr lang="en-CA" sz="2000" dirty="0" smtClean="0">
                <a:latin typeface="+mj-lt"/>
              </a:rPr>
              <a:t> 3x3, stride 2,</a:t>
            </a:r>
            <a:r>
              <a:rPr lang="en-CA" sz="2000" b="1" dirty="0"/>
              <a:t> MAX </a:t>
            </a:r>
            <a:r>
              <a:rPr lang="en-CA" sz="2000" b="1" dirty="0" smtClean="0"/>
              <a:t>POOL3</a:t>
            </a:r>
            <a:r>
              <a:rPr lang="en-CA" sz="2000" dirty="0" smtClean="0">
                <a:latin typeface="+mj-lt"/>
              </a:rPr>
              <a:t> 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FC6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FC7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 dirty="0" smtClean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256 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6 x 6 x 256 </a:t>
            </a: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54371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CONV1</a:t>
            </a: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MAX </a:t>
            </a:r>
            <a:r>
              <a:rPr lang="en-US" sz="2000" b="1" dirty="0">
                <a:solidFill>
                  <a:srgbClr val="000000"/>
                </a:solidFill>
              </a:rPr>
              <a:t>POOL1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NORM1</a:t>
            </a:r>
            <a:endParaRPr lang="en-CA" sz="2000" b="1" dirty="0">
              <a:latin typeface="+mj-lt"/>
            </a:endParaRP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CONV2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MAX POOL2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NORM2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CONV3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/>
              <a:t>CONV4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CONV5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MAX POOL3</a:t>
            </a:r>
            <a:r>
              <a:rPr lang="en-CA" sz="2000" dirty="0" smtClean="0">
                <a:latin typeface="+mj-lt"/>
              </a:rPr>
              <a:t> 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FC6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FC7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 dirty="0" smtClean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256 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6 x 6 x 256 </a:t>
            </a: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Notes additionnelles: </a:t>
            </a:r>
          </a:p>
          <a:p>
            <a:endParaRPr lang="fr-CA" dirty="0"/>
          </a:p>
          <a:p>
            <a:r>
              <a:rPr lang="fr-CA" sz="2000" dirty="0" smtClean="0"/>
              <a:t>Fonction d’activation </a:t>
            </a:r>
            <a:r>
              <a:rPr lang="fr-CA" sz="2000" b="1" dirty="0" err="1" smtClean="0">
                <a:solidFill>
                  <a:srgbClr val="FF0000"/>
                </a:solidFill>
              </a:rPr>
              <a:t>ReLU</a:t>
            </a:r>
            <a:endParaRPr lang="fr-CA" sz="2000" b="1" dirty="0" smtClean="0">
              <a:solidFill>
                <a:srgbClr val="FF0000"/>
              </a:solidFill>
            </a:endParaRPr>
          </a:p>
          <a:p>
            <a:r>
              <a:rPr lang="en-CA" sz="2000" b="1" dirty="0" smtClean="0">
                <a:solidFill>
                  <a:srgbClr val="FF0000"/>
                </a:solidFill>
              </a:rPr>
              <a:t>Augmentation de </a:t>
            </a:r>
            <a:r>
              <a:rPr lang="en-CA" sz="2000" b="1" dirty="0" err="1" smtClean="0">
                <a:solidFill>
                  <a:srgbClr val="FF0000"/>
                </a:solidFill>
              </a:rPr>
              <a:t>donn</a:t>
            </a:r>
            <a:r>
              <a:rPr lang="fr-CA" sz="2000" b="1" dirty="0" err="1" smtClean="0">
                <a:solidFill>
                  <a:srgbClr val="FF0000"/>
                </a:solidFill>
              </a:rPr>
              <a:t>ées</a:t>
            </a:r>
            <a:endParaRPr lang="fr-CA" sz="2000" b="1" dirty="0" smtClean="0">
              <a:solidFill>
                <a:srgbClr val="FF0000"/>
              </a:solidFill>
            </a:endParaRPr>
          </a:p>
          <a:p>
            <a:r>
              <a:rPr lang="fr-CA" sz="2000" b="1" dirty="0" err="1" smtClean="0">
                <a:solidFill>
                  <a:srgbClr val="FF0000"/>
                </a:solidFill>
              </a:rPr>
              <a:t>LayerNorm</a:t>
            </a:r>
            <a:r>
              <a:rPr lang="fr-CA" sz="2000" b="1" dirty="0" smtClean="0">
                <a:solidFill>
                  <a:srgbClr val="FF0000"/>
                </a:solidFill>
              </a:rPr>
              <a:t> : </a:t>
            </a:r>
            <a:r>
              <a:rPr lang="fr-CA" sz="2000" dirty="0" smtClean="0"/>
              <a:t>plus utilisée aujourd’hui</a:t>
            </a:r>
          </a:p>
          <a:p>
            <a:r>
              <a:rPr lang="fr-CA" sz="2000" b="1" dirty="0" smtClean="0">
                <a:solidFill>
                  <a:srgbClr val="FF0000"/>
                </a:solidFill>
              </a:rPr>
              <a:t>Dropout </a:t>
            </a:r>
            <a:r>
              <a:rPr lang="fr-CA" sz="2000" dirty="0" smtClean="0"/>
              <a:t>0.5</a:t>
            </a:r>
          </a:p>
          <a:p>
            <a:r>
              <a:rPr lang="fr-CA" sz="2000" b="1" dirty="0" err="1" smtClean="0">
                <a:solidFill>
                  <a:srgbClr val="FF0000"/>
                </a:solidFill>
              </a:rPr>
              <a:t>Batch_size</a:t>
            </a:r>
            <a:r>
              <a:rPr lang="fr-CA" sz="2000" b="1" dirty="0" smtClean="0">
                <a:solidFill>
                  <a:srgbClr val="FF0000"/>
                </a:solidFill>
              </a:rPr>
              <a:t> </a:t>
            </a:r>
            <a:r>
              <a:rPr lang="fr-CA" sz="2000" dirty="0" smtClean="0"/>
              <a:t>128</a:t>
            </a:r>
          </a:p>
          <a:p>
            <a:r>
              <a:rPr lang="fr-CA" sz="2000" b="1" dirty="0" smtClean="0">
                <a:solidFill>
                  <a:srgbClr val="FF0000"/>
                </a:solidFill>
              </a:rPr>
              <a:t>SGD </a:t>
            </a:r>
            <a:r>
              <a:rPr lang="fr-CA" sz="2000" dirty="0" smtClean="0">
                <a:solidFill>
                  <a:srgbClr val="FF0000"/>
                </a:solidFill>
              </a:rPr>
              <a:t>+</a:t>
            </a:r>
            <a:r>
              <a:rPr lang="fr-CA" sz="2000" b="1" dirty="0" smtClean="0">
                <a:solidFill>
                  <a:srgbClr val="FF0000"/>
                </a:solidFill>
              </a:rPr>
              <a:t> </a:t>
            </a:r>
            <a:r>
              <a:rPr lang="fr-CA" sz="2000" b="1" dirty="0" err="1" smtClean="0">
                <a:solidFill>
                  <a:srgbClr val="FF0000"/>
                </a:solidFill>
              </a:rPr>
              <a:t>momentum</a:t>
            </a:r>
            <a:endParaRPr lang="fr-CA" sz="2000" b="1" dirty="0" smtClean="0">
              <a:solidFill>
                <a:srgbClr val="FF0000"/>
              </a:solidFill>
            </a:endParaRPr>
          </a:p>
          <a:p>
            <a:r>
              <a:rPr lang="fr-CA" sz="2000" b="1" dirty="0" smtClean="0">
                <a:solidFill>
                  <a:srgbClr val="FF0000"/>
                </a:solidFill>
              </a:rPr>
              <a:t>Taux d’apprentissage </a:t>
            </a:r>
            <a:r>
              <a:rPr lang="fr-CA" sz="2000" dirty="0" smtClean="0"/>
              <a:t>0.01 avec réduction </a:t>
            </a:r>
            <a:r>
              <a:rPr lang="fr-CA" sz="2000" dirty="0"/>
              <a:t>par plateau </a:t>
            </a:r>
            <a:r>
              <a:rPr lang="fr-CA" sz="2000" dirty="0" smtClean="0"/>
              <a:t>d’un facteur 10</a:t>
            </a:r>
          </a:p>
          <a:p>
            <a:r>
              <a:rPr lang="en-CA" sz="2000" b="1" dirty="0" smtClean="0">
                <a:solidFill>
                  <a:srgbClr val="FF0000"/>
                </a:solidFill>
              </a:rPr>
              <a:t>~68 millions</a:t>
            </a:r>
            <a:r>
              <a:rPr lang="en-CA" sz="2000" dirty="0" smtClean="0"/>
              <a:t> de </a:t>
            </a:r>
            <a:r>
              <a:rPr lang="en-CA" sz="2000" dirty="0" err="1" smtClean="0"/>
              <a:t>param</a:t>
            </a:r>
            <a:r>
              <a:rPr lang="fr-CA" sz="2000" dirty="0" err="1" smtClean="0"/>
              <a:t>ètres</a:t>
            </a:r>
            <a:endParaRPr lang="fr-CA" sz="2000" dirty="0" smtClean="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174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 dirty="0" smtClean="0"/>
              <a:t>227</a:t>
            </a:r>
            <a:endParaRPr lang="en-CA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 dirty="0" smtClean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CONV1</a:t>
            </a: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MAX </a:t>
            </a:r>
            <a:r>
              <a:rPr lang="en-US" sz="2000" b="1" dirty="0">
                <a:solidFill>
                  <a:srgbClr val="000000"/>
                </a:solidFill>
              </a:rPr>
              <a:t>POOL1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NORM1</a:t>
            </a:r>
            <a:endParaRPr lang="en-CA" sz="2000" b="1" dirty="0">
              <a:latin typeface="+mj-lt"/>
            </a:endParaRPr>
          </a:p>
          <a:p>
            <a:pPr algn="r"/>
            <a:r>
              <a:rPr lang="en-US" sz="2000" b="1" dirty="0" smtClean="0">
                <a:solidFill>
                  <a:srgbClr val="000000"/>
                </a:solidFill>
              </a:rPr>
              <a:t>CONV2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MAX POOL2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NORM2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CONV3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/>
              <a:t>CONV4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CONV5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/>
              <a:t>MAX POOL3</a:t>
            </a:r>
            <a:r>
              <a:rPr lang="en-CA" sz="2000" dirty="0" smtClean="0">
                <a:latin typeface="+mj-lt"/>
              </a:rPr>
              <a:t> </a:t>
            </a:r>
            <a:endParaRPr lang="en-CA" sz="2000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FC6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FC7</a:t>
            </a:r>
            <a:endParaRPr lang="en-CA" sz="2000" b="1" dirty="0">
              <a:latin typeface="+mj-lt"/>
            </a:endParaRPr>
          </a:p>
          <a:p>
            <a:pPr algn="r"/>
            <a:r>
              <a:rPr lang="en-CA" sz="2000" b="1" dirty="0" smtClean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 dirty="0" smtClean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27 x 27 x 256 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384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13 x 13 x 256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6 x 6 x 256 </a:t>
            </a: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4096</a:t>
            </a:r>
            <a:endParaRPr lang="en-CA" sz="2000" dirty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Notes additionnelles: </a:t>
            </a:r>
          </a:p>
          <a:p>
            <a:endParaRPr lang="fr-CA" dirty="0"/>
          </a:p>
          <a:p>
            <a:r>
              <a:rPr lang="fr-CA" sz="2000" dirty="0" smtClean="0"/>
              <a:t>Utilisation de </a:t>
            </a:r>
            <a:r>
              <a:rPr lang="fr-CA" sz="2000" b="1" dirty="0" smtClean="0">
                <a:solidFill>
                  <a:srgbClr val="FF0000"/>
                </a:solidFill>
              </a:rPr>
              <a:t>2 </a:t>
            </a:r>
            <a:r>
              <a:rPr lang="fr-CA" sz="2000" b="1" dirty="0" err="1" smtClean="0">
                <a:solidFill>
                  <a:srgbClr val="FF0000"/>
                </a:solidFill>
              </a:rPr>
              <a:t>GPUs</a:t>
            </a:r>
            <a:endParaRPr lang="fr-CA" sz="2000" b="1" dirty="0" smtClean="0">
              <a:solidFill>
                <a:srgbClr val="FF0000"/>
              </a:solidFill>
            </a:endParaRPr>
          </a:p>
          <a:p>
            <a:r>
              <a:rPr lang="fr-CA" sz="2000" b="1" dirty="0" smtClean="0">
                <a:solidFill>
                  <a:srgbClr val="FF0000"/>
                </a:solidFill>
              </a:rPr>
              <a:t>Ensemble de 7 CNN</a:t>
            </a:r>
            <a:r>
              <a:rPr lang="fr-CA" sz="2000" dirty="0" smtClean="0"/>
              <a:t>: 18.2% </a:t>
            </a:r>
            <a:r>
              <a:rPr lang="en-CA" sz="2000" dirty="0" smtClean="0"/>
              <a:t>-&gt; 15.4</a:t>
            </a:r>
            <a:endParaRPr lang="en-CA" sz="2000" dirty="0"/>
          </a:p>
        </p:txBody>
      </p:sp>
      <p:sp>
        <p:nvSpPr>
          <p:cNvPr id="8" name="Freeform 7"/>
          <p:cNvSpPr/>
          <p:nvPr/>
        </p:nvSpPr>
        <p:spPr>
          <a:xfrm rot="541945">
            <a:off x="6981825" y="438150"/>
            <a:ext cx="756547" cy="2276475"/>
          </a:xfrm>
          <a:custGeom>
            <a:avLst/>
            <a:gdLst>
              <a:gd name="connsiteX0" fmla="*/ 409575 w 756547"/>
              <a:gd name="connsiteY0" fmla="*/ 2276475 h 2276475"/>
              <a:gd name="connsiteX1" fmla="*/ 742950 w 756547"/>
              <a:gd name="connsiteY1" fmla="*/ 1533525 h 2276475"/>
              <a:gd name="connsiteX2" fmla="*/ 0 w 756547"/>
              <a:gd name="connsiteY2" fmla="*/ 0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547" h="2276475">
                <a:moveTo>
                  <a:pt x="409575" y="2276475"/>
                </a:moveTo>
                <a:cubicBezTo>
                  <a:pt x="610394" y="2094706"/>
                  <a:pt x="811213" y="1912938"/>
                  <a:pt x="742950" y="1533525"/>
                </a:cubicBezTo>
                <a:cubicBezTo>
                  <a:pt x="674687" y="1154112"/>
                  <a:pt x="337343" y="57705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rot="1121988">
            <a:off x="6677025" y="1028700"/>
            <a:ext cx="772639" cy="1666875"/>
          </a:xfrm>
          <a:custGeom>
            <a:avLst/>
            <a:gdLst>
              <a:gd name="connsiteX0" fmla="*/ 647700 w 772639"/>
              <a:gd name="connsiteY0" fmla="*/ 1666875 h 1666875"/>
              <a:gd name="connsiteX1" fmla="*/ 723900 w 772639"/>
              <a:gd name="connsiteY1" fmla="*/ 638175 h 1666875"/>
              <a:gd name="connsiteX2" fmla="*/ 0 w 772639"/>
              <a:gd name="connsiteY2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639" h="1666875">
                <a:moveTo>
                  <a:pt x="647700" y="1666875"/>
                </a:moveTo>
                <a:cubicBezTo>
                  <a:pt x="739775" y="1291431"/>
                  <a:pt x="831850" y="915987"/>
                  <a:pt x="723900" y="638175"/>
                </a:cubicBezTo>
                <a:cubicBezTo>
                  <a:pt x="615950" y="360363"/>
                  <a:pt x="307975" y="180181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114</a:t>
            </a:fld>
            <a:endParaRPr lang="fr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621C2-0F88-9343-A833-856EB93E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3087901" y="2817342"/>
            <a:ext cx="912011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109900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Zeiler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Fergus. "Visualizing and understanding convolutional networks." ECCV, 2014.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18976" y="11087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+mj-lt"/>
              </a:rPr>
              <a:t>ZF Net  </a:t>
            </a:r>
            <a:r>
              <a:rPr lang="en-US" sz="1600" b="1" dirty="0">
                <a:latin typeface="+mj-lt"/>
              </a:rPr>
              <a:t>[</a:t>
            </a:r>
            <a:r>
              <a:rPr lang="en-US" sz="1600" b="1" dirty="0" err="1">
                <a:latin typeface="+mj-lt"/>
              </a:rPr>
              <a:t>Zeiler</a:t>
            </a:r>
            <a:r>
              <a:rPr lang="en-US" sz="1600" b="1" dirty="0">
                <a:latin typeface="+mj-lt"/>
              </a:rPr>
              <a:t> and Fergus, 2014]</a:t>
            </a:r>
          </a:p>
        </p:txBody>
      </p:sp>
    </p:spTree>
    <p:extLst>
      <p:ext uri="{BB962C8B-B14F-4D97-AF65-F5344CB8AC3E}">
        <p14:creationId xmlns:p14="http://schemas.microsoft.com/office/powerpoint/2010/main" val="13278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115</a:t>
            </a:fld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Zeiler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ZF Net  </a:t>
            </a:r>
            <a:r>
              <a:rPr lang="en-US" sz="1600" b="1" dirty="0">
                <a:latin typeface="Helvetica" pitchFamily="2" charset="0"/>
              </a:rPr>
              <a:t>[</a:t>
            </a:r>
            <a:r>
              <a:rPr lang="en-US" sz="1600" b="1" dirty="0" err="1">
                <a:latin typeface="Helvetica" pitchFamily="2" charset="0"/>
              </a:rPr>
              <a:t>Zeiler</a:t>
            </a:r>
            <a:r>
              <a:rPr lang="en-US" sz="1600" b="1" dirty="0">
                <a:latin typeface="Helvetica" pitchFamily="2" charset="0"/>
              </a:rPr>
              <a:t> and Fergus, 2014]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5476"/>
            <a:ext cx="7810501" cy="2078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911" y="4753911"/>
            <a:ext cx="7496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err="1" smtClean="0">
                <a:latin typeface="+mj-lt"/>
              </a:rPr>
              <a:t>Très</a:t>
            </a:r>
            <a:r>
              <a:rPr lang="en-CA" sz="2000" dirty="0" smtClean="0">
                <a:latin typeface="+mj-lt"/>
              </a:rPr>
              <a:t> </a:t>
            </a:r>
            <a:r>
              <a:rPr lang="en-CA" sz="2000" dirty="0" err="1" smtClean="0">
                <a:latin typeface="+mj-lt"/>
              </a:rPr>
              <a:t>similaire</a:t>
            </a:r>
            <a:r>
              <a:rPr lang="en-CA" sz="2000" dirty="0" smtClean="0">
                <a:latin typeface="+mj-lt"/>
              </a:rPr>
              <a:t> à </a:t>
            </a:r>
            <a:r>
              <a:rPr lang="en-CA" sz="2000" dirty="0" err="1" smtClean="0">
                <a:latin typeface="+mj-lt"/>
              </a:rPr>
              <a:t>AlexNet</a:t>
            </a:r>
            <a:r>
              <a:rPr lang="en-CA" sz="2000" dirty="0" smtClean="0">
                <a:latin typeface="+mj-lt"/>
              </a:rPr>
              <a:t> </a:t>
            </a:r>
            <a:r>
              <a:rPr lang="en-CA" sz="2000" dirty="0" err="1" smtClean="0">
                <a:latin typeface="+mj-lt"/>
              </a:rPr>
              <a:t>mais</a:t>
            </a:r>
            <a:r>
              <a:rPr lang="en-CA" sz="2000" dirty="0" smtClean="0">
                <a:latin typeface="+mj-lt"/>
              </a:rPr>
              <a:t>:</a:t>
            </a:r>
          </a:p>
          <a:p>
            <a:endParaRPr lang="en-CA" sz="2000" dirty="0">
              <a:latin typeface="+mj-lt"/>
            </a:endParaRPr>
          </a:p>
          <a:p>
            <a:r>
              <a:rPr lang="en-US" sz="2000" b="1" dirty="0">
                <a:latin typeface="+mj-lt"/>
              </a:rPr>
              <a:t>CONV1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err="1" smtClean="0">
                <a:latin typeface="+mj-lt"/>
              </a:rPr>
              <a:t>filtres</a:t>
            </a:r>
            <a:r>
              <a:rPr lang="en-US" sz="2000" dirty="0" smtClean="0">
                <a:latin typeface="+mj-lt"/>
              </a:rPr>
              <a:t> 7x7 </a:t>
            </a:r>
            <a:r>
              <a:rPr lang="en-US" sz="2000" dirty="0">
                <a:latin typeface="+mj-lt"/>
              </a:rPr>
              <a:t>stride </a:t>
            </a:r>
            <a:r>
              <a:rPr lang="en-US" sz="2000" dirty="0" smtClean="0">
                <a:latin typeface="+mj-lt"/>
              </a:rPr>
              <a:t>2 au lieu de 11x11 stride 4</a:t>
            </a:r>
            <a:endParaRPr lang="en-US" sz="2000" dirty="0">
              <a:latin typeface="+mj-lt"/>
            </a:endParaRPr>
          </a:p>
          <a:p>
            <a:r>
              <a:rPr lang="en-US" sz="2000" b="1" dirty="0">
                <a:latin typeface="+mj-lt"/>
              </a:rPr>
              <a:t>CONV3,4,5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512,1024 et 512 </a:t>
            </a:r>
            <a:r>
              <a:rPr lang="en-US" sz="2000" dirty="0" err="1" smtClean="0">
                <a:latin typeface="+mj-lt"/>
              </a:rPr>
              <a:t>filtres</a:t>
            </a:r>
            <a:r>
              <a:rPr lang="en-US" sz="2000" dirty="0" smtClean="0">
                <a:latin typeface="+mj-lt"/>
              </a:rPr>
              <a:t> au lieu de </a:t>
            </a:r>
            <a:r>
              <a:rPr lang="en-US" sz="2000" dirty="0">
                <a:latin typeface="+mj-lt"/>
              </a:rPr>
              <a:t>384, 384, </a:t>
            </a:r>
            <a:r>
              <a:rPr lang="en-US" sz="2000" dirty="0" smtClean="0">
                <a:latin typeface="+mj-lt"/>
              </a:rPr>
              <a:t>256</a:t>
            </a:r>
            <a:endParaRPr lang="en-CA" sz="2000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116</a:t>
            </a:fld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4166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VGGNet</a:t>
            </a:r>
            <a:r>
              <a:rPr lang="en-US" sz="2000" b="1" dirty="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</a:t>
            </a:r>
            <a:r>
              <a:rPr lang="en-US" sz="16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Simonyan</a:t>
            </a:r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Zisserman, 2014]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3929449" y="2817342"/>
            <a:ext cx="874938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694" y="5834390"/>
            <a:ext cx="7958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Karen </a:t>
            </a:r>
            <a:r>
              <a:rPr lang="en-CA" sz="1400" dirty="0" err="1" smtClean="0">
                <a:latin typeface="+mj-lt"/>
              </a:rPr>
              <a:t>Simonyan</a:t>
            </a:r>
            <a:r>
              <a:rPr lang="en-CA" sz="1400" dirty="0" smtClean="0">
                <a:latin typeface="+mj-lt"/>
              </a:rPr>
              <a:t>, Andrew </a:t>
            </a:r>
            <a:r>
              <a:rPr lang="en-CA" sz="1400" dirty="0">
                <a:latin typeface="+mj-lt"/>
              </a:rPr>
              <a:t>Zisserman </a:t>
            </a:r>
            <a:r>
              <a:rPr lang="en-CA" sz="1400" dirty="0" smtClean="0">
                <a:latin typeface="+mj-lt"/>
              </a:rPr>
              <a:t>“</a:t>
            </a:r>
            <a:r>
              <a:rPr lang="en-US" sz="1400" dirty="0" smtClean="0">
                <a:latin typeface="+mj-lt"/>
              </a:rPr>
              <a:t>Very </a:t>
            </a:r>
            <a:r>
              <a:rPr lang="en-US" sz="1400" dirty="0">
                <a:latin typeface="+mj-lt"/>
              </a:rPr>
              <a:t>Deep Convolutional Networks for Large-Scale Image </a:t>
            </a:r>
            <a:r>
              <a:rPr lang="en-US" sz="1400" dirty="0" smtClean="0">
                <a:latin typeface="+mj-lt"/>
              </a:rPr>
              <a:t>Recognition”, ICLR 2015</a:t>
            </a:r>
            <a:endParaRPr lang="en-CA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07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117</a:t>
            </a:fld>
            <a:endParaRPr lang="fr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800" dirty="0" smtClean="0">
                <a:latin typeface="+mj-lt"/>
              </a:rPr>
              <a:t>Ce qui caractérise </a:t>
            </a:r>
            <a:r>
              <a:rPr lang="fr-CA" sz="1800" dirty="0" err="1" smtClean="0">
                <a:latin typeface="+mj-lt"/>
              </a:rPr>
              <a:t>VGGNet</a:t>
            </a:r>
            <a:r>
              <a:rPr lang="fr-CA" sz="1800" dirty="0" smtClean="0">
                <a:latin typeface="+mj-lt"/>
              </a:rPr>
              <a:t> par rapport à ses prédécesseurs:</a:t>
            </a:r>
          </a:p>
          <a:p>
            <a:endParaRPr lang="fr-CA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 smtClean="0">
                <a:latin typeface="+mj-lt"/>
              </a:rPr>
              <a:t>Uniquement des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filtres 3x3, </a:t>
            </a:r>
            <a:r>
              <a:rPr lang="fr-CA" sz="1800" b="1" dirty="0" err="1" smtClean="0">
                <a:solidFill>
                  <a:srgbClr val="FF0000"/>
                </a:solidFill>
                <a:latin typeface="+mj-lt"/>
              </a:rPr>
              <a:t>stride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1, pad 1</a:t>
            </a:r>
            <a:r>
              <a:rPr lang="fr-CA" sz="1800" b="1" dirty="0" smtClean="0">
                <a:latin typeface="+mj-lt"/>
              </a:rPr>
              <a:t> </a:t>
            </a:r>
            <a:r>
              <a:rPr lang="fr-CA" sz="1800" dirty="0" smtClean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b="1" dirty="0">
                <a:solidFill>
                  <a:srgbClr val="FF0000"/>
                </a:solidFill>
                <a:latin typeface="+mj-lt"/>
              </a:rPr>
              <a:t>P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lus profond</a:t>
            </a:r>
            <a:endParaRPr lang="en-CA" sz="1800" b="1" dirty="0" smtClean="0">
              <a:solidFill>
                <a:srgbClr val="FF0000"/>
              </a:solidFill>
              <a:latin typeface="+mj-lt"/>
            </a:endParaRPr>
          </a:p>
          <a:p>
            <a:endParaRPr lang="en-CA" sz="1800" dirty="0" smtClean="0">
              <a:latin typeface="+mj-lt"/>
            </a:endParaRPr>
          </a:p>
          <a:p>
            <a:r>
              <a:rPr lang="en-CA" sz="1800" dirty="0" err="1" smtClean="0">
                <a:latin typeface="+mj-lt"/>
              </a:rPr>
              <a:t>AlexNet</a:t>
            </a:r>
            <a:r>
              <a:rPr lang="en-CA" sz="1800" dirty="0" smtClean="0">
                <a:latin typeface="+mj-lt"/>
              </a:rPr>
              <a:t> : 8 couches</a:t>
            </a:r>
            <a:endParaRPr lang="en-CA" sz="1800" dirty="0">
              <a:latin typeface="+mj-lt"/>
            </a:endParaRPr>
          </a:p>
          <a:p>
            <a:r>
              <a:rPr lang="en-CA" sz="1800" dirty="0" err="1" smtClean="0">
                <a:latin typeface="+mj-lt"/>
              </a:rPr>
              <a:t>VGGNet</a:t>
            </a:r>
            <a:r>
              <a:rPr lang="en-CA" sz="1800" dirty="0" smtClean="0">
                <a:latin typeface="+mj-lt"/>
              </a:rPr>
              <a:t> : 16 </a:t>
            </a:r>
            <a:r>
              <a:rPr lang="en-CA" sz="1800" dirty="0" err="1" smtClean="0">
                <a:latin typeface="+mj-lt"/>
              </a:rPr>
              <a:t>ou</a:t>
            </a:r>
            <a:r>
              <a:rPr lang="en-CA" sz="1800" dirty="0" smtClean="0">
                <a:latin typeface="+mj-lt"/>
              </a:rPr>
              <a:t> 19 couches</a:t>
            </a:r>
          </a:p>
          <a:p>
            <a:endParaRPr lang="en-CA" sz="1800" dirty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7.3</a:t>
            </a:r>
            <a:r>
              <a:rPr lang="en-US" sz="1800" dirty="0">
                <a:latin typeface="+mj-lt"/>
              </a:rPr>
              <a:t>% </a:t>
            </a:r>
            <a:r>
              <a:rPr lang="en-US" sz="1800" dirty="0" err="1" smtClean="0">
                <a:latin typeface="+mj-lt"/>
              </a:rPr>
              <a:t>d’erreur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contre</a:t>
            </a:r>
            <a:r>
              <a:rPr lang="en-US" sz="1800" dirty="0" smtClean="0">
                <a:latin typeface="+mj-lt"/>
              </a:rPr>
              <a:t> 11.7% pour </a:t>
            </a:r>
            <a:r>
              <a:rPr lang="en-US" sz="1800" dirty="0" err="1" smtClean="0">
                <a:latin typeface="+mj-lt"/>
              </a:rPr>
              <a:t>ZFNet</a:t>
            </a:r>
            <a:endParaRPr lang="en-CA" sz="1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11x11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5x5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 smtClean="0"/>
              <a:t>AlexNet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13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118</a:t>
            </a:fld>
            <a:endParaRPr lang="fr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 smtClean="0">
                <a:latin typeface="+mj-lt"/>
              </a:rPr>
              <a:t> utiliser des filtres 3x3?</a:t>
            </a:r>
            <a:endParaRPr lang="fr-CA" sz="1800" dirty="0">
              <a:latin typeface="+mj-lt"/>
            </a:endParaRPr>
          </a:p>
          <a:p>
            <a:endParaRPr lang="fr-CA" sz="1800" dirty="0" smtClean="0">
              <a:latin typeface="+mj-lt"/>
            </a:endParaRPr>
          </a:p>
          <a:p>
            <a:endParaRPr lang="en-CA" sz="1800" dirty="0" smtClean="0">
              <a:latin typeface="+mj-lt"/>
            </a:endParaRPr>
          </a:p>
          <a:p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Indice1</a:t>
            </a:r>
            <a:r>
              <a:rPr lang="fr-CA" sz="1800" dirty="0" smtClean="0">
                <a:latin typeface="+mj-lt"/>
              </a:rPr>
              <a:t> : quel est le </a:t>
            </a:r>
            <a:r>
              <a:rPr lang="en-US" sz="1800" b="1" dirty="0"/>
              <a:t>c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hamp </a:t>
            </a:r>
            <a:r>
              <a:rPr lang="en-US" sz="1800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1800" b="1" i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receptive field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fr-CA" sz="1800" dirty="0" smtClean="0">
                <a:latin typeface="+mj-lt"/>
              </a:rPr>
              <a:t>de d’une série de 3 couches 3x3?</a:t>
            </a:r>
          </a:p>
          <a:p>
            <a:endParaRPr lang="fr-CA" sz="1800" dirty="0">
              <a:latin typeface="+mj-lt"/>
            </a:endParaRPr>
          </a:p>
          <a:p>
            <a:r>
              <a:rPr lang="fr-CA" sz="1800" b="1" dirty="0" smtClean="0">
                <a:solidFill>
                  <a:srgbClr val="FF0000"/>
                </a:solidFill>
              </a:rPr>
              <a:t>Indice2</a:t>
            </a:r>
            <a:r>
              <a:rPr lang="fr-CA" sz="1800" dirty="0" smtClean="0"/>
              <a:t> </a:t>
            </a:r>
            <a:r>
              <a:rPr lang="fr-CA" sz="1800" dirty="0"/>
              <a:t>: </a:t>
            </a:r>
            <a:r>
              <a:rPr lang="fr-CA" sz="1800" dirty="0" smtClean="0"/>
              <a:t>combien de paramètres pour ces 3 couches?</a:t>
            </a:r>
            <a:endParaRPr lang="en-CA" sz="1800" dirty="0"/>
          </a:p>
          <a:p>
            <a:endParaRPr lang="en-CA" sz="18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11x11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5x5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 smtClean="0"/>
              <a:t>AlexNet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121" name="TextBox 120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8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119</a:t>
            </a:fld>
            <a:endParaRPr lang="fr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 smtClean="0">
                <a:latin typeface="+mj-lt"/>
              </a:rPr>
              <a:t> utiliser des filtres 3x3?</a:t>
            </a:r>
            <a:endParaRPr lang="fr-CA" sz="1800" dirty="0">
              <a:latin typeface="+mj-lt"/>
            </a:endParaRPr>
          </a:p>
          <a:p>
            <a:endParaRPr lang="fr-CA" sz="1800" dirty="0" smtClean="0">
              <a:latin typeface="+mj-lt"/>
            </a:endParaRPr>
          </a:p>
          <a:p>
            <a:endParaRPr lang="en-CA" sz="1800" dirty="0" smtClean="0">
              <a:latin typeface="+mj-lt"/>
            </a:endParaRPr>
          </a:p>
          <a:p>
            <a:r>
              <a:rPr lang="fr-CA" sz="1800" dirty="0" smtClean="0">
                <a:latin typeface="+mj-lt"/>
              </a:rPr>
              <a:t>Le champ récepteur de 3 filtres 3x3 est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7x7</a:t>
            </a:r>
            <a:endParaRPr lang="en-CA" sz="1800" dirty="0"/>
          </a:p>
          <a:p>
            <a:endParaRPr lang="fr-CA" sz="1800" dirty="0" smtClean="0">
              <a:latin typeface="+mj-lt"/>
            </a:endParaRPr>
          </a:p>
          <a:p>
            <a:r>
              <a:rPr lang="fr-CA" sz="1800" dirty="0" err="1" smtClean="0">
                <a:latin typeface="+mj-lt"/>
              </a:rPr>
              <a:t>nb_params</a:t>
            </a:r>
            <a:r>
              <a:rPr lang="fr-CA" sz="1800" dirty="0" smtClean="0">
                <a:latin typeface="+mj-lt"/>
              </a:rPr>
              <a:t> pour 3 couches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3x3x3xNb_Canaux</a:t>
            </a:r>
          </a:p>
          <a:p>
            <a:r>
              <a:rPr lang="fr-CA" sz="1800" dirty="0" smtClean="0">
                <a:latin typeface="+mj-lt"/>
              </a:rPr>
              <a:t>Vs</a:t>
            </a:r>
          </a:p>
          <a:p>
            <a:r>
              <a:rPr lang="fr-CA" sz="1800" dirty="0" err="1"/>
              <a:t>nb_params</a:t>
            </a:r>
            <a:r>
              <a:rPr lang="fr-CA" sz="1800" dirty="0"/>
              <a:t> pour </a:t>
            </a:r>
            <a:r>
              <a:rPr lang="fr-CA" sz="1800" dirty="0" smtClean="0"/>
              <a:t>1 couche</a:t>
            </a:r>
            <a:r>
              <a:rPr lang="fr-CA" sz="1800" b="1" dirty="0" smtClean="0">
                <a:solidFill>
                  <a:srgbClr val="FF0000"/>
                </a:solidFill>
              </a:rPr>
              <a:t>: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7x7x</a:t>
            </a:r>
            <a:r>
              <a:rPr lang="fr-CA" sz="1800" b="1" dirty="0">
                <a:solidFill>
                  <a:srgbClr val="FF0000"/>
                </a:solidFill>
              </a:rPr>
              <a:t>Nb_Canaux</a:t>
            </a:r>
            <a:endParaRPr lang="en-CA" sz="1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11x11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5x5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 smtClean="0"/>
              <a:t>AlexNet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9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74" y="1166191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Représentation classique d’une convolution 2D, ici un volume en entrée de taille </a:t>
            </a:r>
            <a:r>
              <a:rPr lang="fr-CA" b="1" dirty="0" smtClean="0">
                <a:solidFill>
                  <a:srgbClr val="FF0000"/>
                </a:solidFill>
              </a:rPr>
              <a:t>7x7xP </a:t>
            </a:r>
            <a:r>
              <a:rPr lang="fr-CA" b="1" dirty="0" err="1" smtClean="0">
                <a:solidFill>
                  <a:srgbClr val="FF0000"/>
                </a:solidFill>
              </a:rPr>
              <a:t>convolué</a:t>
            </a:r>
            <a:r>
              <a:rPr lang="fr-CA" b="1" dirty="0" smtClean="0">
                <a:solidFill>
                  <a:srgbClr val="FF0000"/>
                </a:solidFill>
              </a:rPr>
              <a:t> </a:t>
            </a:r>
            <a:r>
              <a:rPr lang="fr-CA" dirty="0" smtClean="0"/>
              <a:t>par un </a:t>
            </a:r>
            <a:r>
              <a:rPr lang="fr-CA" b="1" dirty="0" smtClean="0">
                <a:solidFill>
                  <a:srgbClr val="FF0000"/>
                </a:solidFill>
              </a:rPr>
              <a:t>filtre 3x3xP </a:t>
            </a:r>
            <a:r>
              <a:rPr lang="fr-CA" dirty="0" smtClean="0"/>
              <a:t>donne une </a:t>
            </a:r>
            <a:r>
              <a:rPr lang="fr-CA" b="1" dirty="0" smtClean="0">
                <a:solidFill>
                  <a:srgbClr val="FF0000"/>
                </a:solidFill>
              </a:rPr>
              <a:t>carte d’activation 5x5x1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151586"/>
              </p:ext>
            </p:extLst>
          </p:nvPr>
        </p:nvGraphicFramePr>
        <p:xfrm>
          <a:off x="1811613" y="2126974"/>
          <a:ext cx="5577145" cy="4240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r:id="rId3" imgW="4444200" imgH="3377520" progId="">
                  <p:embed/>
                </p:oleObj>
              </mc:Choice>
              <mc:Fallback>
                <p:oleObj r:id="rId3" imgW="4444200" imgH="3377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1613" y="2126974"/>
                        <a:ext cx="5577145" cy="4240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73730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4916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120</a:t>
            </a:fld>
            <a:endParaRPr lang="fr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 smtClean="0">
                <a:latin typeface="+mj-lt"/>
              </a:rPr>
              <a:t> utiliser des filtres 3x3?</a:t>
            </a:r>
            <a:endParaRPr lang="fr-CA" sz="1800" dirty="0">
              <a:latin typeface="+mj-lt"/>
            </a:endParaRPr>
          </a:p>
          <a:p>
            <a:endParaRPr lang="fr-CA" sz="1800" dirty="0" smtClean="0">
              <a:latin typeface="+mj-lt"/>
            </a:endParaRPr>
          </a:p>
          <a:p>
            <a:endParaRPr lang="en-CA" sz="1800" dirty="0" smtClean="0">
              <a:latin typeface="+mj-lt"/>
            </a:endParaRPr>
          </a:p>
          <a:p>
            <a:r>
              <a:rPr lang="fr-CA" sz="1800" dirty="0" smtClean="0">
                <a:latin typeface="+mj-lt"/>
              </a:rPr>
              <a:t>Le champ récepteur de 3 filtres 3x3 est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7x7</a:t>
            </a:r>
            <a:endParaRPr lang="en-CA" sz="1800" dirty="0"/>
          </a:p>
          <a:p>
            <a:endParaRPr lang="fr-CA" sz="1800" dirty="0" smtClean="0">
              <a:latin typeface="+mj-lt"/>
            </a:endParaRPr>
          </a:p>
          <a:p>
            <a:r>
              <a:rPr lang="fr-CA" sz="1800" dirty="0" err="1" smtClean="0">
                <a:latin typeface="+mj-lt"/>
              </a:rPr>
              <a:t>nb_params</a:t>
            </a:r>
            <a:r>
              <a:rPr lang="fr-CA" sz="1800" dirty="0" smtClean="0">
                <a:latin typeface="+mj-lt"/>
              </a:rPr>
              <a:t> pour 3 couches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27xNb_Canaux</a:t>
            </a:r>
          </a:p>
          <a:p>
            <a:r>
              <a:rPr lang="fr-CA" sz="1800" dirty="0" smtClean="0">
                <a:latin typeface="+mj-lt"/>
              </a:rPr>
              <a:t>Vs</a:t>
            </a:r>
          </a:p>
          <a:p>
            <a:r>
              <a:rPr lang="fr-CA" sz="1800" dirty="0" err="1"/>
              <a:t>nb_params</a:t>
            </a:r>
            <a:r>
              <a:rPr lang="fr-CA" sz="1800" dirty="0"/>
              <a:t> pour </a:t>
            </a:r>
            <a:r>
              <a:rPr lang="fr-CA" sz="1800" dirty="0" smtClean="0"/>
              <a:t>1 couche</a:t>
            </a:r>
            <a:r>
              <a:rPr lang="fr-CA" sz="1800" b="1" dirty="0" smtClean="0">
                <a:solidFill>
                  <a:srgbClr val="FF0000"/>
                </a:solidFill>
              </a:rPr>
              <a:t>: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49x</a:t>
            </a:r>
            <a:r>
              <a:rPr lang="fr-CA" sz="1800" b="1" dirty="0" smtClean="0">
                <a:solidFill>
                  <a:srgbClr val="FF0000"/>
                </a:solidFill>
              </a:rPr>
              <a:t>Nb_Canaux</a:t>
            </a:r>
            <a:endParaRPr lang="en-CA" sz="1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11x11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5x5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 smtClean="0"/>
              <a:t>AlexNet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3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121</a:t>
            </a:fld>
            <a:endParaRPr lang="fr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781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Conclusion</a:t>
            </a:r>
            <a:r>
              <a:rPr lang="fr-CA" sz="1800" dirty="0" smtClean="0">
                <a:latin typeface="+mj-lt"/>
              </a:rPr>
              <a:t> :</a:t>
            </a:r>
            <a:endParaRPr lang="fr-CA" sz="1800" dirty="0">
              <a:latin typeface="+mj-lt"/>
            </a:endParaRPr>
          </a:p>
          <a:p>
            <a:endParaRPr lang="fr-CA" sz="1800" dirty="0" smtClean="0">
              <a:latin typeface="+mj-lt"/>
            </a:endParaRPr>
          </a:p>
          <a:p>
            <a:endParaRPr lang="en-CA" sz="1800" dirty="0" smtClean="0">
              <a:latin typeface="+mj-lt"/>
            </a:endParaRPr>
          </a:p>
          <a:p>
            <a:r>
              <a:rPr lang="fr-CA" sz="1800" dirty="0" smtClean="0">
                <a:latin typeface="+mj-lt"/>
              </a:rPr>
              <a:t>Plus de couches de plus petits filtres </a:t>
            </a:r>
          </a:p>
          <a:p>
            <a:r>
              <a:rPr lang="fr-CA" sz="1800" dirty="0" smtClean="0">
                <a:latin typeface="+mj-lt"/>
              </a:rPr>
              <a:t>=</a:t>
            </a:r>
            <a:r>
              <a:rPr lang="en-CA" sz="1800" dirty="0" smtClean="0">
                <a:latin typeface="+mj-lt"/>
              </a:rPr>
              <a:t>&gt;</a:t>
            </a:r>
          </a:p>
          <a:p>
            <a:r>
              <a:rPr lang="en-CA" sz="1800" b="1" dirty="0" err="1" smtClean="0">
                <a:solidFill>
                  <a:srgbClr val="FF0000"/>
                </a:solidFill>
                <a:latin typeface="+mj-lt"/>
              </a:rPr>
              <a:t>Moins</a:t>
            </a:r>
            <a:r>
              <a:rPr lang="en-CA" sz="1800" b="1" dirty="0" smtClean="0">
                <a:solidFill>
                  <a:srgbClr val="FF0000"/>
                </a:solidFill>
                <a:latin typeface="+mj-lt"/>
              </a:rPr>
              <a:t> de </a:t>
            </a:r>
            <a:r>
              <a:rPr lang="en-CA" sz="1800" b="1" dirty="0" err="1" smtClean="0">
                <a:solidFill>
                  <a:srgbClr val="FF0000"/>
                </a:solidFill>
                <a:latin typeface="+mj-lt"/>
              </a:rPr>
              <a:t>param</a:t>
            </a:r>
            <a:r>
              <a:rPr lang="fr-CA" sz="1800" b="1" dirty="0" err="1" smtClean="0">
                <a:solidFill>
                  <a:srgbClr val="FF0000"/>
                </a:solidFill>
                <a:latin typeface="+mj-lt"/>
              </a:rPr>
              <a:t>ètres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fr-CA" sz="1800" dirty="0" smtClean="0">
                <a:latin typeface="+mj-lt"/>
              </a:rPr>
              <a:t>et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plus de non-linéarités</a:t>
            </a:r>
            <a:endParaRPr lang="en-CA" sz="1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11x11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5x5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 smtClean="0"/>
              <a:t>AlexNet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80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122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 dirty="0" smtClean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VGG16</a:t>
            </a:r>
            <a:endParaRPr lang="en-CA" dirty="0"/>
          </a:p>
        </p:txBody>
      </p:sp>
      <p:sp>
        <p:nvSpPr>
          <p:cNvPr id="34" name="Rectangle 33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2509425" y="2418995"/>
            <a:ext cx="3495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 smtClean="0">
                <a:solidFill>
                  <a:srgbClr val="FF0000"/>
                </a:solidFill>
              </a:rPr>
              <a:t>Combien</a:t>
            </a:r>
            <a:r>
              <a:rPr lang="en-CA" b="1" dirty="0" smtClean="0">
                <a:solidFill>
                  <a:srgbClr val="FF0000"/>
                </a:solidFill>
              </a:rPr>
              <a:t> de </a:t>
            </a:r>
            <a:r>
              <a:rPr lang="en-CA" b="1" dirty="0" err="1" smtClean="0">
                <a:solidFill>
                  <a:srgbClr val="FF0000"/>
                </a:solidFill>
              </a:rPr>
              <a:t>param</a:t>
            </a:r>
            <a:r>
              <a:rPr lang="fr-CA" b="1" dirty="0" err="1" smtClean="0">
                <a:solidFill>
                  <a:srgbClr val="FF0000"/>
                </a:solidFill>
              </a:rPr>
              <a:t>ètres</a:t>
            </a:r>
            <a:r>
              <a:rPr lang="fr-CA" b="1" dirty="0" smtClean="0">
                <a:solidFill>
                  <a:srgbClr val="FF0000"/>
                </a:solidFill>
              </a:rPr>
              <a:t>?</a:t>
            </a:r>
          </a:p>
          <a:p>
            <a:r>
              <a:rPr lang="fr-CA" b="1" dirty="0" smtClean="0">
                <a:solidFill>
                  <a:srgbClr val="FF0000"/>
                </a:solidFill>
              </a:rPr>
              <a:t>Combien de neurones?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123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 dirty="0" smtClean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224x224x3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7x7x512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 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1x1x4096] </a:t>
            </a:r>
            <a:endParaRPr lang="en-US" sz="1600" dirty="0" smtClean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1x1x1000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Cartes</a:t>
            </a:r>
          </a:p>
          <a:p>
            <a:pPr algn="ctr"/>
            <a:r>
              <a:rPr lang="fr-CA" sz="2000" dirty="0" smtClean="0"/>
              <a:t>d’activation</a:t>
            </a:r>
            <a:endParaRPr lang="en-CA" sz="2000" dirty="0"/>
          </a:p>
        </p:txBody>
      </p:sp>
      <p:sp>
        <p:nvSpPr>
          <p:cNvPr id="13" name="Rectangle 12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86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124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 dirty="0" smtClean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224x224x3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7x7x512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 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1x1x4096] </a:t>
            </a:r>
            <a:endParaRPr lang="en-US" sz="1600" dirty="0" smtClean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1x1x1000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CA" sz="16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5813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150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3.2 </a:t>
            </a:r>
            <a:r>
              <a:rPr lang="en-CA" sz="1600" dirty="0" smtClean="0">
                <a:solidFill>
                  <a:srgbClr val="000000"/>
                </a:solidFill>
                <a:latin typeface="+mj-lt"/>
              </a:rPr>
              <a:t>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3.2 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800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1.6 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1.6 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800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00 </a:t>
            </a:r>
            <a:r>
              <a:rPr lang="en-US" sz="1600" dirty="0">
                <a:solidFill>
                  <a:srgbClr val="000000"/>
                </a:solidFill>
              </a:rPr>
              <a:t>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</a:t>
            </a:r>
            <a:r>
              <a:rPr lang="en-US" sz="1600" dirty="0" smtClean="0">
                <a:solidFill>
                  <a:srgbClr val="000000"/>
                </a:solidFill>
              </a:rPr>
              <a:t>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</a:t>
            </a:r>
            <a:r>
              <a:rPr lang="en-US" sz="1600" dirty="0" smtClean="0">
                <a:solidFill>
                  <a:srgbClr val="000000"/>
                </a:solidFill>
              </a:rPr>
              <a:t>K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25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4094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4096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1000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Cartes</a:t>
            </a:r>
          </a:p>
          <a:p>
            <a:pPr algn="ctr"/>
            <a:r>
              <a:rPr lang="fr-CA" sz="2000" dirty="0" smtClean="0"/>
              <a:t>d’activation</a:t>
            </a:r>
            <a:endParaRPr lang="en-CA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430" y="26608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Nb</a:t>
            </a:r>
          </a:p>
          <a:p>
            <a:pPr algn="ctr"/>
            <a:r>
              <a:rPr lang="fr-CA" sz="2000" dirty="0" smtClean="0"/>
              <a:t>Neurones</a:t>
            </a:r>
            <a:endParaRPr lang="en-CA" sz="2000" dirty="0"/>
          </a:p>
        </p:txBody>
      </p:sp>
      <p:sp>
        <p:nvSpPr>
          <p:cNvPr id="15" name="Rectangle 14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543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125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 dirty="0" smtClean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CONV-3x3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 smtClean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224x224x3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224x224x64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112x112x64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112x112x128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56x56x128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56x56x256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28x28x256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28x28x512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14x14x512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7x7x512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 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1x1x4096] </a:t>
            </a:r>
            <a:endParaRPr lang="en-US" sz="1600" dirty="0" smtClean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1x1x1000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]</a:t>
            </a:r>
            <a:endParaRPr lang="en-CA" sz="16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20208" y="1195119"/>
            <a:ext cx="283612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3*3*3)*64 = 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1,728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3*3*64)*64 = 36,864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3*3*64)*128 = 73,728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3*3*128)*128 = 147,456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3*3*128)*256 = 294,912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3*3*256)*256 = 589,824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3*3*256)*256 = 589,824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3*3*256)*512 = 1,179,648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3*3*512)*512 = 2,359,296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3*3*512)*512 = 2,359,296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3*3*512)*512 = 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2,359,296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3*3*512)*512 = 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2,359,296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3*3*512)*512 = 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2,359,296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7*7*512*4096 = 102,760,448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4096*4096 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= 16,777,216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4096*1000 </a:t>
            </a:r>
            <a:r>
              <a:rPr lang="en-US" sz="1600" dirty="0">
                <a:solidFill>
                  <a:srgbClr val="0000FF"/>
                </a:solidFill>
                <a:latin typeface="+mj-lt"/>
              </a:rPr>
              <a:t>= 4,096,000</a:t>
            </a:r>
            <a:endParaRPr lang="en-CA" sz="16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5813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150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3.2 </a:t>
            </a:r>
            <a:r>
              <a:rPr lang="en-CA" sz="1600" dirty="0" smtClean="0">
                <a:solidFill>
                  <a:srgbClr val="000000"/>
                </a:solidFill>
                <a:latin typeface="+mj-lt"/>
              </a:rPr>
              <a:t>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3.2 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800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1.6 M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1.6 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800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00 </a:t>
            </a:r>
            <a:r>
              <a:rPr lang="en-US" sz="1600" dirty="0">
                <a:solidFill>
                  <a:srgbClr val="000000"/>
                </a:solidFill>
              </a:rPr>
              <a:t>K</a:t>
            </a:r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</a:t>
            </a:r>
            <a:r>
              <a:rPr lang="en-US" sz="1600" dirty="0" smtClean="0">
                <a:solidFill>
                  <a:srgbClr val="000000"/>
                </a:solidFill>
              </a:rPr>
              <a:t>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</a:t>
            </a:r>
            <a:r>
              <a:rPr lang="en-US" sz="1600" dirty="0" smtClean="0">
                <a:solidFill>
                  <a:srgbClr val="000000"/>
                </a:solidFill>
              </a:rPr>
              <a:t>K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25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4094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4096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1000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Cartes</a:t>
            </a:r>
          </a:p>
          <a:p>
            <a:pPr algn="ctr"/>
            <a:r>
              <a:rPr lang="fr-CA" sz="2000" dirty="0" smtClean="0"/>
              <a:t>d’activation</a:t>
            </a:r>
            <a:endParaRPr lang="en-CA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430" y="26608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Nb</a:t>
            </a:r>
          </a:p>
          <a:p>
            <a:pPr algn="ctr"/>
            <a:r>
              <a:rPr lang="fr-CA" sz="2000" dirty="0" smtClean="0"/>
              <a:t>Neurones</a:t>
            </a:r>
            <a:endParaRPr lang="en-CA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4707" y="265512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Nb</a:t>
            </a:r>
          </a:p>
          <a:p>
            <a:pPr algn="ctr"/>
            <a:r>
              <a:rPr lang="fr-CA" sz="2000" dirty="0" smtClean="0"/>
              <a:t>Paramètres</a:t>
            </a:r>
            <a:endParaRPr lang="en-CA" sz="2000" dirty="0"/>
          </a:p>
        </p:txBody>
      </p:sp>
      <p:sp>
        <p:nvSpPr>
          <p:cNvPr id="18" name="Rectangle 17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8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126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408" y="2450462"/>
            <a:ext cx="5625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sz="2000" dirty="0" smtClean="0"/>
              <a:t>Nb </a:t>
            </a:r>
            <a:r>
              <a:rPr lang="fr-CA" sz="2000" dirty="0"/>
              <a:t>n</a:t>
            </a:r>
            <a:r>
              <a:rPr lang="fr-CA" sz="2000" dirty="0" smtClean="0"/>
              <a:t>eurones totaux :</a:t>
            </a:r>
            <a:endParaRPr lang="en-CA" sz="2000" dirty="0" smtClean="0"/>
          </a:p>
          <a:p>
            <a:pPr algn="r"/>
            <a:r>
              <a:rPr lang="en-CA" sz="2000" dirty="0" smtClean="0"/>
              <a:t>M</a:t>
            </a:r>
            <a:r>
              <a:rPr lang="fr-CA" sz="2000" dirty="0" err="1" smtClean="0"/>
              <a:t>émoire</a:t>
            </a:r>
            <a:r>
              <a:rPr lang="fr-CA" sz="2000" dirty="0" smtClean="0"/>
              <a:t> totale neurones (4 octets par neurones) :</a:t>
            </a:r>
            <a:endParaRPr lang="en-CA" sz="2000" dirty="0" smtClean="0"/>
          </a:p>
          <a:p>
            <a:pPr algn="r"/>
            <a:r>
              <a:rPr lang="en-CA" sz="2000" dirty="0" err="1" smtClean="0"/>
              <a:t>Nb</a:t>
            </a:r>
            <a:r>
              <a:rPr lang="en-CA" sz="2000" dirty="0" smtClean="0"/>
              <a:t> </a:t>
            </a:r>
            <a:r>
              <a:rPr lang="en-CA" sz="2000" dirty="0" err="1" smtClean="0"/>
              <a:t>param</a:t>
            </a:r>
            <a:r>
              <a:rPr lang="fr-CA" sz="2000" dirty="0" err="1" smtClean="0"/>
              <a:t>ètres</a:t>
            </a:r>
            <a:r>
              <a:rPr lang="fr-CA" sz="2000" dirty="0" smtClean="0"/>
              <a:t> totaux :</a:t>
            </a:r>
          </a:p>
          <a:p>
            <a:pPr algn="r"/>
            <a:r>
              <a:rPr lang="fr-CA" sz="2000" dirty="0" smtClean="0"/>
              <a:t> Mémoire total paramètres (4 octets par paramètres) :</a:t>
            </a:r>
            <a:endParaRPr lang="en-CA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7237" y="2450462"/>
            <a:ext cx="10005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~15 M</a:t>
            </a:r>
          </a:p>
          <a:p>
            <a:r>
              <a:rPr lang="en-CA" sz="2000" dirty="0" smtClean="0"/>
              <a:t>~60 Mo</a:t>
            </a:r>
          </a:p>
          <a:p>
            <a:r>
              <a:rPr lang="fr-CA" sz="2000" dirty="0" smtClean="0"/>
              <a:t>138 M</a:t>
            </a:r>
          </a:p>
          <a:p>
            <a:r>
              <a:rPr lang="fr-CA" sz="2000" dirty="0" smtClean="0"/>
              <a:t>552 Mo</a:t>
            </a:r>
            <a:endParaRPr lang="en-CA" sz="2000" dirty="0"/>
          </a:p>
        </p:txBody>
      </p:sp>
      <p:sp>
        <p:nvSpPr>
          <p:cNvPr id="5" name="Rectangle 4"/>
          <p:cNvSpPr/>
          <p:nvPr/>
        </p:nvSpPr>
        <p:spPr>
          <a:xfrm>
            <a:off x="832909" y="4531436"/>
            <a:ext cx="6372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612 Mo pour la propagation avant d’une image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2546498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19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127</a:t>
            </a:fld>
            <a:endParaRPr lang="fr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408" y="2450462"/>
            <a:ext cx="5625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sz="2000" dirty="0" smtClean="0"/>
              <a:t>Nb </a:t>
            </a:r>
            <a:r>
              <a:rPr lang="fr-CA" sz="2000" dirty="0"/>
              <a:t>n</a:t>
            </a:r>
            <a:r>
              <a:rPr lang="fr-CA" sz="2000" dirty="0" smtClean="0"/>
              <a:t>eurones totaux :</a:t>
            </a:r>
            <a:endParaRPr lang="en-CA" sz="2000" dirty="0" smtClean="0"/>
          </a:p>
          <a:p>
            <a:pPr algn="r"/>
            <a:r>
              <a:rPr lang="en-CA" sz="2000" dirty="0" smtClean="0"/>
              <a:t>M</a:t>
            </a:r>
            <a:r>
              <a:rPr lang="fr-CA" sz="2000" dirty="0" err="1" smtClean="0"/>
              <a:t>émoire</a:t>
            </a:r>
            <a:r>
              <a:rPr lang="fr-CA" sz="2000" dirty="0" smtClean="0"/>
              <a:t> totale neurones (4 octets par neurones) :</a:t>
            </a:r>
            <a:endParaRPr lang="en-CA" sz="2000" dirty="0" smtClean="0"/>
          </a:p>
          <a:p>
            <a:pPr algn="r"/>
            <a:r>
              <a:rPr lang="en-CA" sz="2000" dirty="0" err="1" smtClean="0"/>
              <a:t>Nb</a:t>
            </a:r>
            <a:r>
              <a:rPr lang="en-CA" sz="2000" dirty="0" smtClean="0"/>
              <a:t> </a:t>
            </a:r>
            <a:r>
              <a:rPr lang="en-CA" sz="2000" dirty="0" err="1" smtClean="0"/>
              <a:t>param</a:t>
            </a:r>
            <a:r>
              <a:rPr lang="fr-CA" sz="2000" dirty="0" err="1" smtClean="0"/>
              <a:t>ètres</a:t>
            </a:r>
            <a:r>
              <a:rPr lang="fr-CA" sz="2000" dirty="0" smtClean="0"/>
              <a:t> totaux :</a:t>
            </a:r>
          </a:p>
          <a:p>
            <a:pPr algn="r"/>
            <a:r>
              <a:rPr lang="fr-CA" sz="2000" dirty="0" smtClean="0"/>
              <a:t> Mémoire total paramètres (4 octets par paramètres) :</a:t>
            </a:r>
            <a:endParaRPr lang="en-CA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7237" y="2450462"/>
            <a:ext cx="11288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~15 M</a:t>
            </a:r>
          </a:p>
          <a:p>
            <a:r>
              <a:rPr lang="en-CA" sz="2000" dirty="0" smtClean="0"/>
              <a:t>~60 Mo</a:t>
            </a:r>
          </a:p>
          <a:p>
            <a:r>
              <a:rPr lang="fr-CA" sz="2000" dirty="0" smtClean="0"/>
              <a:t>~138 M</a:t>
            </a:r>
          </a:p>
          <a:p>
            <a:r>
              <a:rPr lang="fr-CA" sz="2000" dirty="0" smtClean="0"/>
              <a:t>~552 Mo</a:t>
            </a:r>
            <a:endParaRPr lang="en-CA" sz="2000" dirty="0"/>
          </a:p>
        </p:txBody>
      </p:sp>
      <p:sp>
        <p:nvSpPr>
          <p:cNvPr id="5" name="Rectangle 4"/>
          <p:cNvSpPr/>
          <p:nvPr/>
        </p:nvSpPr>
        <p:spPr>
          <a:xfrm>
            <a:off x="832909" y="4531436"/>
            <a:ext cx="6474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~</a:t>
            </a:r>
            <a:r>
              <a:rPr lang="fr-CA" b="1" dirty="0" smtClean="0">
                <a:solidFill>
                  <a:srgbClr val="FF0000"/>
                </a:solidFill>
              </a:rPr>
              <a:t>612 Mo pour la propagation avant d’une image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6495" y="5143242"/>
            <a:ext cx="5484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&gt;</a:t>
            </a:r>
            <a:r>
              <a:rPr lang="fr-CA" b="1" dirty="0" smtClean="0">
                <a:solidFill>
                  <a:srgbClr val="FF0000"/>
                </a:solidFill>
              </a:rPr>
              <a:t>1.1 </a:t>
            </a:r>
            <a:r>
              <a:rPr lang="fr-CA" b="1" dirty="0">
                <a:solidFill>
                  <a:srgbClr val="FF0000"/>
                </a:solidFill>
              </a:rPr>
              <a:t>G</a:t>
            </a:r>
            <a:r>
              <a:rPr lang="fr-CA" b="1" dirty="0" smtClean="0">
                <a:solidFill>
                  <a:srgbClr val="FF0000"/>
                </a:solidFill>
              </a:rPr>
              <a:t>o si on inclut la rétro-propagation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08864" y="5719942"/>
            <a:ext cx="5494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~5 </a:t>
            </a:r>
            <a:r>
              <a:rPr lang="fr-CA" b="1" dirty="0">
                <a:solidFill>
                  <a:srgbClr val="FF0000"/>
                </a:solidFill>
              </a:rPr>
              <a:t>G</a:t>
            </a:r>
            <a:r>
              <a:rPr lang="fr-CA" b="1" dirty="0" smtClean="0">
                <a:solidFill>
                  <a:srgbClr val="FF0000"/>
                </a:solidFill>
              </a:rPr>
              <a:t>o pour une mini-batch de 64 images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4736805" cy="1143000"/>
          </a:xfrm>
        </p:spPr>
        <p:txBody>
          <a:bodyPr/>
          <a:lstStyle/>
          <a:p>
            <a:pPr algn="l"/>
            <a:r>
              <a:rPr lang="en-US" dirty="0" err="1" smtClean="0"/>
              <a:t>VGGNet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8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128</a:t>
            </a:fld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C3961-1C40-3341-8B63-E7483F8C35BC}"/>
              </a:ext>
            </a:extLst>
          </p:cNvPr>
          <p:cNvSpPr txBox="1"/>
          <p:nvPr/>
        </p:nvSpPr>
        <p:spPr>
          <a:xfrm>
            <a:off x="3966223" y="2610316"/>
            <a:ext cx="486885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Simpler structure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only 3x3 convolutions, </a:t>
            </a:r>
            <a:r>
              <a:rPr lang="en-CA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ReLU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2x2 max pooling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Deeper network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16 and 19 layers (compared to 8 for </a:t>
            </a:r>
            <a:r>
              <a:rPr lang="en-CA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AlexNet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idea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cascading two 3x3 convolutions gives the same receptive field as a 5x5 convolution, with much less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8ED12-0929-2840-ACA3-1F609F3B35FD}"/>
              </a:ext>
            </a:extLst>
          </p:cNvPr>
          <p:cNvSpPr/>
          <p:nvPr/>
        </p:nvSpPr>
        <p:spPr>
          <a:xfrm>
            <a:off x="2751332" y="4188138"/>
            <a:ext cx="1041896" cy="3667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C2C736-FE5A-0E42-AB9F-E546AEF998D5}"/>
              </a:ext>
            </a:extLst>
          </p:cNvPr>
          <p:cNvCxnSpPr>
            <a:stCxn id="12" idx="3"/>
          </p:cNvCxnSpPr>
          <p:nvPr/>
        </p:nvCxnSpPr>
        <p:spPr>
          <a:xfrm flipV="1">
            <a:off x="3793228" y="3966519"/>
            <a:ext cx="506923" cy="40500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GoogLeNet</a:t>
            </a:r>
            <a:r>
              <a:rPr lang="en-US" dirty="0" smtClean="0"/>
              <a:t> (Inception V1)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4748286" y="3314699"/>
            <a:ext cx="874938" cy="22739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3265" y="847398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dirty="0" smtClean="0">
                <a:latin typeface="+mj-lt"/>
              </a:rPr>
              <a:t>[</a:t>
            </a:r>
            <a:r>
              <a:rPr lang="en-CA" sz="1800" dirty="0" err="1" smtClean="0">
                <a:latin typeface="+mj-lt"/>
              </a:rPr>
              <a:t>Szegedy</a:t>
            </a:r>
            <a:r>
              <a:rPr lang="en-CA" sz="1800" dirty="0" smtClean="0">
                <a:latin typeface="+mj-lt"/>
              </a:rPr>
              <a:t> </a:t>
            </a:r>
            <a:r>
              <a:rPr lang="en-CA" sz="1800" dirty="0">
                <a:latin typeface="+mj-lt"/>
              </a:rPr>
              <a:t>et al., </a:t>
            </a:r>
            <a:r>
              <a:rPr lang="en-CA" sz="1800" dirty="0" smtClean="0">
                <a:latin typeface="+mj-lt"/>
              </a:rPr>
              <a:t>2014]</a:t>
            </a:r>
            <a:endParaRPr lang="en-CA" sz="1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786" y="5786735"/>
            <a:ext cx="87950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Christian </a:t>
            </a:r>
            <a:r>
              <a:rPr lang="en-CA" sz="1100" dirty="0" err="1" smtClean="0"/>
              <a:t>Szegedy,Wei</a:t>
            </a:r>
            <a:r>
              <a:rPr lang="en-CA" sz="1100" dirty="0" smtClean="0"/>
              <a:t> Liu, </a:t>
            </a:r>
            <a:r>
              <a:rPr lang="en-CA" sz="1100" dirty="0" err="1"/>
              <a:t>Yangqing</a:t>
            </a:r>
            <a:r>
              <a:rPr lang="en-CA" sz="1100" dirty="0"/>
              <a:t> </a:t>
            </a:r>
            <a:r>
              <a:rPr lang="en-CA" sz="1100" dirty="0" err="1" smtClean="0"/>
              <a:t>Jia</a:t>
            </a:r>
            <a:r>
              <a:rPr lang="en-CA" sz="1100" dirty="0" smtClean="0"/>
              <a:t>, </a:t>
            </a:r>
            <a:r>
              <a:rPr lang="en-CA" sz="1100" dirty="0"/>
              <a:t>Pierre </a:t>
            </a:r>
            <a:r>
              <a:rPr lang="en-CA" sz="1100" dirty="0" err="1" smtClean="0"/>
              <a:t>Sermanet</a:t>
            </a:r>
            <a:r>
              <a:rPr lang="en-CA" sz="1100" dirty="0" smtClean="0"/>
              <a:t>, Scott Reed, </a:t>
            </a:r>
            <a:r>
              <a:rPr lang="en-CA" sz="1100" dirty="0" err="1"/>
              <a:t>Dragomir</a:t>
            </a:r>
            <a:r>
              <a:rPr lang="en-CA" sz="1100" dirty="0"/>
              <a:t> </a:t>
            </a:r>
            <a:r>
              <a:rPr lang="en-CA" sz="1100" dirty="0" err="1" smtClean="0"/>
              <a:t>Anguelov</a:t>
            </a:r>
            <a:r>
              <a:rPr lang="en-CA" sz="1100" dirty="0" smtClean="0"/>
              <a:t>, </a:t>
            </a:r>
            <a:r>
              <a:rPr lang="en-CA" sz="1100" dirty="0" err="1"/>
              <a:t>Dumitru</a:t>
            </a:r>
            <a:r>
              <a:rPr lang="en-CA" sz="1100" dirty="0"/>
              <a:t> </a:t>
            </a:r>
            <a:r>
              <a:rPr lang="en-CA" sz="1100" dirty="0" err="1" smtClean="0"/>
              <a:t>Erhan</a:t>
            </a:r>
            <a:r>
              <a:rPr lang="en-CA" sz="1100" dirty="0" smtClean="0"/>
              <a:t>, Vincent </a:t>
            </a:r>
            <a:r>
              <a:rPr lang="en-CA" sz="1100" dirty="0" err="1" smtClean="0"/>
              <a:t>Vanhoucke</a:t>
            </a:r>
            <a:r>
              <a:rPr lang="en-CA" sz="1100" dirty="0" smtClean="0"/>
              <a:t>, </a:t>
            </a:r>
            <a:r>
              <a:rPr lang="en-CA" sz="1100" dirty="0"/>
              <a:t>Andrew </a:t>
            </a:r>
            <a:r>
              <a:rPr lang="en-CA" sz="1100" dirty="0" err="1" smtClean="0"/>
              <a:t>Rabinovi</a:t>
            </a:r>
            <a:r>
              <a:rPr lang="en-CA" sz="1100" dirty="0" smtClean="0"/>
              <a:t>, </a:t>
            </a:r>
          </a:p>
          <a:p>
            <a:r>
              <a:rPr lang="en-CA" sz="1100" dirty="0" smtClean="0"/>
              <a:t>Going </a:t>
            </a:r>
            <a:r>
              <a:rPr lang="en-CA" sz="1100" dirty="0"/>
              <a:t>Deeper with </a:t>
            </a:r>
            <a:r>
              <a:rPr lang="en-CA" sz="1100" dirty="0" smtClean="0"/>
              <a:t>Convolutions, CVPR 2015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6958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403455" y="1218728"/>
            <a:ext cx="201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CNN “</a:t>
            </a:r>
            <a:r>
              <a:rPr lang="en-US" sz="16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Classique</a:t>
            </a:r>
            <a:r>
              <a:rPr lang="en-US" sz="16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639988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1816981" y="2425861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POOL</a:t>
            </a:r>
            <a:endParaRPr lang="en-CA" sz="1800" dirty="0"/>
          </a:p>
        </p:txBody>
      </p:sp>
      <p:sp>
        <p:nvSpPr>
          <p:cNvPr id="31" name="Rectangle 30"/>
          <p:cNvSpPr/>
          <p:nvPr/>
        </p:nvSpPr>
        <p:spPr>
          <a:xfrm rot="5400000">
            <a:off x="1228485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 rot="5400000">
            <a:off x="4170972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37" name="Rectangle 36"/>
          <p:cNvSpPr/>
          <p:nvPr/>
        </p:nvSpPr>
        <p:spPr>
          <a:xfrm rot="5400000">
            <a:off x="6201751" y="2425861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POOL</a:t>
            </a:r>
            <a:endParaRPr lang="en-CA" sz="1800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5613255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277570" y="241119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(…)</a:t>
            </a:r>
            <a:endParaRPr lang="en-CA" dirty="0"/>
          </a:p>
        </p:txBody>
      </p:sp>
      <p:sp>
        <p:nvSpPr>
          <p:cNvPr id="39" name="Rectangle 38"/>
          <p:cNvSpPr/>
          <p:nvPr/>
        </p:nvSpPr>
        <p:spPr>
          <a:xfrm rot="5400000">
            <a:off x="6790250" y="2425860"/>
            <a:ext cx="1468539" cy="432338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FC</a:t>
            </a:r>
            <a:endParaRPr lang="en-CA" sz="1800" dirty="0"/>
          </a:p>
        </p:txBody>
      </p:sp>
      <p:sp>
        <p:nvSpPr>
          <p:cNvPr id="41" name="Rectangle 40"/>
          <p:cNvSpPr/>
          <p:nvPr/>
        </p:nvSpPr>
        <p:spPr>
          <a:xfrm rot="5400000">
            <a:off x="7378745" y="2425861"/>
            <a:ext cx="1468539" cy="432338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Softmax</a:t>
            </a:r>
            <a:endParaRPr lang="en-CA" sz="1800" dirty="0"/>
          </a:p>
        </p:txBody>
      </p:sp>
      <p:sp>
        <p:nvSpPr>
          <p:cNvPr id="42" name="Rectangle 41"/>
          <p:cNvSpPr/>
          <p:nvPr/>
        </p:nvSpPr>
        <p:spPr>
          <a:xfrm rot="5400000">
            <a:off x="2405480" y="2425860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43" name="Rectangle 42"/>
          <p:cNvSpPr/>
          <p:nvPr/>
        </p:nvSpPr>
        <p:spPr>
          <a:xfrm rot="5400000">
            <a:off x="3582473" y="2425858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POOL</a:t>
            </a:r>
            <a:endParaRPr lang="en-CA" sz="1800" dirty="0"/>
          </a:p>
        </p:txBody>
      </p:sp>
      <p:sp>
        <p:nvSpPr>
          <p:cNvPr id="44" name="Rectangle 43"/>
          <p:cNvSpPr/>
          <p:nvPr/>
        </p:nvSpPr>
        <p:spPr>
          <a:xfrm rot="5400000">
            <a:off x="2993977" y="2425860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Conv-ReLu</a:t>
            </a:r>
            <a:endParaRPr lang="en-CA" sz="1800" dirty="0"/>
          </a:p>
        </p:txBody>
      </p:sp>
      <p:sp>
        <p:nvSpPr>
          <p:cNvPr id="8" name="Rectangle 7"/>
          <p:cNvSpPr/>
          <p:nvPr/>
        </p:nvSpPr>
        <p:spPr>
          <a:xfrm>
            <a:off x="77048" y="239974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403454" y="3637874"/>
            <a:ext cx="379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GoogLeNet</a:t>
            </a:r>
            <a:r>
              <a:rPr lang="en-US" sz="16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– 21 couches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 rot="5400000">
            <a:off x="383388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739017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0" name="Rectangle 49"/>
          <p:cNvSpPr/>
          <p:nvPr/>
        </p:nvSpPr>
        <p:spPr>
          <a:xfrm rot="5400000">
            <a:off x="2872802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51" name="Rectangle 50"/>
          <p:cNvSpPr/>
          <p:nvPr/>
        </p:nvSpPr>
        <p:spPr>
          <a:xfrm rot="5400000">
            <a:off x="6784733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AveragePOOL</a:t>
            </a:r>
            <a:endParaRPr lang="en-CA" sz="1400" dirty="0"/>
          </a:p>
        </p:txBody>
      </p:sp>
      <p:sp>
        <p:nvSpPr>
          <p:cNvPr id="54" name="Rectangle 53"/>
          <p:cNvSpPr/>
          <p:nvPr/>
        </p:nvSpPr>
        <p:spPr>
          <a:xfrm rot="5400000">
            <a:off x="7140365" y="4793650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FC</a:t>
            </a:r>
            <a:endParaRPr lang="en-CA" sz="1400" dirty="0"/>
          </a:p>
        </p:txBody>
      </p:sp>
      <p:sp>
        <p:nvSpPr>
          <p:cNvPr id="55" name="Rectangle 54"/>
          <p:cNvSpPr/>
          <p:nvPr/>
        </p:nvSpPr>
        <p:spPr>
          <a:xfrm rot="5400000">
            <a:off x="7495992" y="4793650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Softmax</a:t>
            </a:r>
            <a:endParaRPr lang="en-CA" sz="1400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1450280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7" name="Rectangle 56"/>
          <p:cNvSpPr/>
          <p:nvPr/>
        </p:nvSpPr>
        <p:spPr>
          <a:xfrm rot="5400000">
            <a:off x="2517170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1805910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9" name="Rectangle 58"/>
          <p:cNvSpPr/>
          <p:nvPr/>
        </p:nvSpPr>
        <p:spPr>
          <a:xfrm>
            <a:off x="12700" y="468716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94648" y="4793650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161539" y="4793650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2" name="Rectangle 61"/>
          <p:cNvSpPr/>
          <p:nvPr/>
        </p:nvSpPr>
        <p:spPr>
          <a:xfrm rot="5400000">
            <a:off x="3228432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3584061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393969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6" name="Rectangle 65"/>
          <p:cNvSpPr/>
          <p:nvPr/>
        </p:nvSpPr>
        <p:spPr>
          <a:xfrm rot="5400000">
            <a:off x="429532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7" name="Rectangle 66"/>
          <p:cNvSpPr/>
          <p:nvPr/>
        </p:nvSpPr>
        <p:spPr>
          <a:xfrm rot="5400000">
            <a:off x="465095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8" name="Rectangle 67"/>
          <p:cNvSpPr/>
          <p:nvPr/>
        </p:nvSpPr>
        <p:spPr>
          <a:xfrm rot="5400000">
            <a:off x="500658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3" name="Rectangle 72"/>
          <p:cNvSpPr/>
          <p:nvPr/>
        </p:nvSpPr>
        <p:spPr>
          <a:xfrm rot="5400000">
            <a:off x="536221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4" name="Rectangle 73"/>
          <p:cNvSpPr/>
          <p:nvPr/>
        </p:nvSpPr>
        <p:spPr>
          <a:xfrm rot="5400000">
            <a:off x="5717842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6073474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6" name="Rectangle 75"/>
          <p:cNvSpPr/>
          <p:nvPr/>
        </p:nvSpPr>
        <p:spPr>
          <a:xfrm rot="5400000">
            <a:off x="6429104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7" name="Rectangle 76"/>
          <p:cNvSpPr/>
          <p:nvPr/>
        </p:nvSpPr>
        <p:spPr>
          <a:xfrm>
            <a:off x="8323940" y="241215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 smtClean="0"/>
              <a:t>Sortie</a:t>
            </a:r>
            <a:endParaRPr lang="en-CA" sz="1800" dirty="0"/>
          </a:p>
        </p:txBody>
      </p:sp>
      <p:sp>
        <p:nvSpPr>
          <p:cNvPr id="78" name="Rectangle 77"/>
          <p:cNvSpPr/>
          <p:nvPr/>
        </p:nvSpPr>
        <p:spPr>
          <a:xfrm>
            <a:off x="8323940" y="469957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 smtClean="0"/>
              <a:t>Sortie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2139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</a:t>
            </a:fld>
            <a:endParaRPr lang="fr-CA"/>
          </a:p>
        </p:txBody>
      </p:sp>
      <p:pic>
        <p:nvPicPr>
          <p:cNvPr id="9218" name="Picture 2" descr="https://miro.medium.com/max/717/1*C8LsQdgadhAjQ3V6-ynBd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66" y="3128275"/>
            <a:ext cx="7135935" cy="26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308100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Comme on le sait, une convolution « </a:t>
            </a:r>
            <a:r>
              <a:rPr lang="fr-CA" i="1" dirty="0" err="1" smtClean="0"/>
              <a:t>valid</a:t>
            </a:r>
            <a:r>
              <a:rPr lang="fr-CA" dirty="0" smtClean="0"/>
              <a:t> » avec </a:t>
            </a:r>
            <a:r>
              <a:rPr lang="fr-CA" b="1" dirty="0" smtClean="0">
                <a:solidFill>
                  <a:srgbClr val="FF0000"/>
                </a:solidFill>
              </a:rPr>
              <a:t>1 canal</a:t>
            </a:r>
          </a:p>
          <a:p>
            <a:r>
              <a:rPr lang="fr-CA" dirty="0"/>
              <a:t>e</a:t>
            </a:r>
            <a:r>
              <a:rPr lang="fr-CA" dirty="0" smtClean="0"/>
              <a:t>n entrée et un filtre 2D s’opère ainsi: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4267200" y="2487731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Filtre 3x3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1651000" y="2487730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944044" y="2487731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Carte d’activation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8312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40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70688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726317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0" name="Rectangle 49"/>
          <p:cNvSpPr/>
          <p:nvPr/>
        </p:nvSpPr>
        <p:spPr>
          <a:xfrm rot="5400000">
            <a:off x="286010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51" name="Rectangle 50"/>
          <p:cNvSpPr/>
          <p:nvPr/>
        </p:nvSpPr>
        <p:spPr>
          <a:xfrm rot="5400000">
            <a:off x="6772033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AveragePOOL</a:t>
            </a:r>
            <a:endParaRPr lang="en-CA" sz="1400" dirty="0"/>
          </a:p>
        </p:txBody>
      </p:sp>
      <p:sp>
        <p:nvSpPr>
          <p:cNvPr id="54" name="Rectangle 53"/>
          <p:cNvSpPr/>
          <p:nvPr/>
        </p:nvSpPr>
        <p:spPr>
          <a:xfrm rot="5400000">
            <a:off x="7127665" y="1628632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FC</a:t>
            </a:r>
            <a:endParaRPr lang="en-CA" sz="1400" dirty="0"/>
          </a:p>
        </p:txBody>
      </p:sp>
      <p:sp>
        <p:nvSpPr>
          <p:cNvPr id="55" name="Rectangle 54"/>
          <p:cNvSpPr/>
          <p:nvPr/>
        </p:nvSpPr>
        <p:spPr>
          <a:xfrm rot="5400000">
            <a:off x="7483292" y="1628632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Softmax</a:t>
            </a:r>
            <a:endParaRPr lang="en-CA" sz="1400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143758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7" name="Rectangle 56"/>
          <p:cNvSpPr/>
          <p:nvPr/>
        </p:nvSpPr>
        <p:spPr>
          <a:xfrm rot="5400000">
            <a:off x="2504470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179321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9" name="Rectangle 58"/>
          <p:cNvSpPr/>
          <p:nvPr/>
        </p:nvSpPr>
        <p:spPr>
          <a:xfrm>
            <a:off x="114995" y="15345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81948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148839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2" name="Rectangle 61"/>
          <p:cNvSpPr/>
          <p:nvPr/>
        </p:nvSpPr>
        <p:spPr>
          <a:xfrm rot="5400000">
            <a:off x="321573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3571361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392699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6" name="Rectangle 65"/>
          <p:cNvSpPr/>
          <p:nvPr/>
        </p:nvSpPr>
        <p:spPr>
          <a:xfrm rot="5400000">
            <a:off x="428262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7" name="Rectangle 66"/>
          <p:cNvSpPr/>
          <p:nvPr/>
        </p:nvSpPr>
        <p:spPr>
          <a:xfrm rot="5400000">
            <a:off x="463825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8" name="Rectangle 67"/>
          <p:cNvSpPr/>
          <p:nvPr/>
        </p:nvSpPr>
        <p:spPr>
          <a:xfrm rot="5400000">
            <a:off x="499388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3" name="Rectangle 72"/>
          <p:cNvSpPr/>
          <p:nvPr/>
        </p:nvSpPr>
        <p:spPr>
          <a:xfrm rot="5400000">
            <a:off x="534951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4" name="Rectangle 73"/>
          <p:cNvSpPr/>
          <p:nvPr/>
        </p:nvSpPr>
        <p:spPr>
          <a:xfrm rot="5400000">
            <a:off x="5705142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606077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6" name="Rectangle 75"/>
          <p:cNvSpPr/>
          <p:nvPr/>
        </p:nvSpPr>
        <p:spPr>
          <a:xfrm rot="5400000">
            <a:off x="641640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8" name="Rectangle 77"/>
          <p:cNvSpPr/>
          <p:nvPr/>
        </p:nvSpPr>
        <p:spPr>
          <a:xfrm>
            <a:off x="8311240" y="153455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 smtClean="0"/>
              <a:t>Sortie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824944" y="3149677"/>
            <a:ext cx="767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Lorsqu’on design un CNN, il faut déterminer la taille des filtres à chaque couche.  1x1? 3x3? 5x5? 7x7?...</a:t>
            </a:r>
            <a:endParaRPr lang="en-CA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11636" y="598781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cxnSp>
        <p:nvCxnSpPr>
          <p:cNvPr id="52" name="Straight Arrow Connector 51"/>
          <p:cNvCxnSpPr>
            <a:stCxn id="49" idx="0"/>
          </p:cNvCxnSpPr>
          <p:nvPr/>
        </p:nvCxnSpPr>
        <p:spPr>
          <a:xfrm flipH="1" flipV="1">
            <a:off x="1390046" y="528889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</p:cNvCxnSpPr>
          <p:nvPr/>
        </p:nvCxnSpPr>
        <p:spPr>
          <a:xfrm flipH="1" flipV="1">
            <a:off x="3364256" y="528889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0"/>
          </p:cNvCxnSpPr>
          <p:nvPr/>
        </p:nvCxnSpPr>
        <p:spPr>
          <a:xfrm flipV="1">
            <a:off x="4301587" y="528889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0"/>
          </p:cNvCxnSpPr>
          <p:nvPr/>
        </p:nvCxnSpPr>
        <p:spPr>
          <a:xfrm flipV="1">
            <a:off x="4301587" y="530174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3469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1" name="Rectangle 70"/>
          <p:cNvSpPr/>
          <p:nvPr/>
        </p:nvSpPr>
        <p:spPr>
          <a:xfrm>
            <a:off x="6670693" y="4843692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0890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4589798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64406" y="43691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?</a:t>
            </a:r>
            <a:endParaRPr lang="en-CA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339691" y="438202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?</a:t>
            </a:r>
            <a:endParaRPr lang="en-CA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310174" y="438202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?</a:t>
            </a:r>
            <a:endParaRPr lang="en-CA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505959" y="43691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252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70688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726317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0" name="Rectangle 49"/>
          <p:cNvSpPr/>
          <p:nvPr/>
        </p:nvSpPr>
        <p:spPr>
          <a:xfrm rot="5400000">
            <a:off x="286010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51" name="Rectangle 50"/>
          <p:cNvSpPr/>
          <p:nvPr/>
        </p:nvSpPr>
        <p:spPr>
          <a:xfrm rot="5400000">
            <a:off x="6772033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AveragePOOL</a:t>
            </a:r>
            <a:endParaRPr lang="en-CA" sz="1400" dirty="0"/>
          </a:p>
        </p:txBody>
      </p:sp>
      <p:sp>
        <p:nvSpPr>
          <p:cNvPr id="54" name="Rectangle 53"/>
          <p:cNvSpPr/>
          <p:nvPr/>
        </p:nvSpPr>
        <p:spPr>
          <a:xfrm rot="5400000">
            <a:off x="7127665" y="1628632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FC</a:t>
            </a:r>
            <a:endParaRPr lang="en-CA" sz="1400" dirty="0"/>
          </a:p>
        </p:txBody>
      </p:sp>
      <p:sp>
        <p:nvSpPr>
          <p:cNvPr id="55" name="Rectangle 54"/>
          <p:cNvSpPr/>
          <p:nvPr/>
        </p:nvSpPr>
        <p:spPr>
          <a:xfrm rot="5400000">
            <a:off x="7483292" y="1628632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Softmax</a:t>
            </a:r>
            <a:endParaRPr lang="en-CA" sz="1400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143758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7" name="Rectangle 56"/>
          <p:cNvSpPr/>
          <p:nvPr/>
        </p:nvSpPr>
        <p:spPr>
          <a:xfrm rot="5400000">
            <a:off x="2504470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179321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Conv-ReLu</a:t>
            </a:r>
            <a:endParaRPr lang="en-CA" sz="1400" dirty="0"/>
          </a:p>
        </p:txBody>
      </p:sp>
      <p:sp>
        <p:nvSpPr>
          <p:cNvPr id="59" name="Rectangle 58"/>
          <p:cNvSpPr/>
          <p:nvPr/>
        </p:nvSpPr>
        <p:spPr>
          <a:xfrm>
            <a:off x="114995" y="15345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81948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148839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LRN</a:t>
            </a:r>
            <a:endParaRPr lang="en-CA" sz="1400" dirty="0"/>
          </a:p>
        </p:txBody>
      </p:sp>
      <p:sp>
        <p:nvSpPr>
          <p:cNvPr id="62" name="Rectangle 61"/>
          <p:cNvSpPr/>
          <p:nvPr/>
        </p:nvSpPr>
        <p:spPr>
          <a:xfrm rot="5400000">
            <a:off x="321573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3571361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392699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6" name="Rectangle 65"/>
          <p:cNvSpPr/>
          <p:nvPr/>
        </p:nvSpPr>
        <p:spPr>
          <a:xfrm rot="5400000">
            <a:off x="428262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7" name="Rectangle 66"/>
          <p:cNvSpPr/>
          <p:nvPr/>
        </p:nvSpPr>
        <p:spPr>
          <a:xfrm rot="5400000">
            <a:off x="463825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68" name="Rectangle 67"/>
          <p:cNvSpPr/>
          <p:nvPr/>
        </p:nvSpPr>
        <p:spPr>
          <a:xfrm rot="5400000">
            <a:off x="499388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3" name="Rectangle 72"/>
          <p:cNvSpPr/>
          <p:nvPr/>
        </p:nvSpPr>
        <p:spPr>
          <a:xfrm rot="5400000">
            <a:off x="534951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4" name="Rectangle 73"/>
          <p:cNvSpPr/>
          <p:nvPr/>
        </p:nvSpPr>
        <p:spPr>
          <a:xfrm rot="5400000">
            <a:off x="5705142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 smtClean="0"/>
              <a:t>MaxPool</a:t>
            </a:r>
            <a:endParaRPr lang="en-CA" sz="14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606077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6" name="Rectangle 75"/>
          <p:cNvSpPr/>
          <p:nvPr/>
        </p:nvSpPr>
        <p:spPr>
          <a:xfrm rot="5400000">
            <a:off x="641640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INCEPTION</a:t>
            </a:r>
            <a:endParaRPr lang="en-CA" sz="1400" dirty="0"/>
          </a:p>
        </p:txBody>
      </p:sp>
      <p:sp>
        <p:nvSpPr>
          <p:cNvPr id="78" name="Rectangle 77"/>
          <p:cNvSpPr/>
          <p:nvPr/>
        </p:nvSpPr>
        <p:spPr>
          <a:xfrm>
            <a:off x="8311240" y="153455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 smtClean="0"/>
              <a:t>Sortie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824944" y="3149677"/>
            <a:ext cx="767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Lorsqu’on design un CNN, il faut déterminer la taille des filtres à chaque couche.  1x1? 3x3? 5x5? 7x7?...</a:t>
            </a:r>
            <a:endParaRPr lang="en-CA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84616" y="4395469"/>
            <a:ext cx="7876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“</a:t>
            </a:r>
            <a:r>
              <a:rPr lang="en-CA" b="1" dirty="0">
                <a:solidFill>
                  <a:srgbClr val="FF0000"/>
                </a:solidFill>
                <a:latin typeface="+mj-lt"/>
              </a:rPr>
              <a:t>Inception module</a:t>
            </a:r>
            <a:r>
              <a:rPr lang="en-CA" dirty="0">
                <a:latin typeface="+mj-lt"/>
              </a:rPr>
              <a:t>”: </a:t>
            </a:r>
            <a:r>
              <a:rPr lang="fr-CA" dirty="0" smtClean="0">
                <a:latin typeface="+mj-lt"/>
              </a:rPr>
              <a:t>combine le résultat de plusieurs filtres.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5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345" y="1018710"/>
            <a:ext cx="3620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Module d’</a:t>
            </a:r>
            <a:r>
              <a:rPr lang="fr-CA" dirty="0" err="1" smtClean="0">
                <a:latin typeface="+mj-lt"/>
              </a:rPr>
              <a:t>inception</a:t>
            </a:r>
            <a:r>
              <a:rPr lang="fr-CA" dirty="0">
                <a:latin typeface="+mj-lt"/>
              </a:rPr>
              <a:t> </a:t>
            </a:r>
            <a:r>
              <a:rPr lang="fr-CA" dirty="0" smtClean="0">
                <a:latin typeface="+mj-lt"/>
              </a:rPr>
              <a:t>« naïf »</a:t>
            </a:r>
            <a:endParaRPr lang="en-CA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0" name="Rectangle 69"/>
          <p:cNvSpPr/>
          <p:nvPr/>
        </p:nvSpPr>
        <p:spPr>
          <a:xfrm>
            <a:off x="431244" y="4712463"/>
            <a:ext cx="5388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- Appliquer 4 filtres différents et « </a:t>
            </a:r>
            <a:r>
              <a:rPr lang="fr-CA" dirty="0" err="1" smtClean="0">
                <a:latin typeface="+mj-lt"/>
              </a:rPr>
              <a:t>same</a:t>
            </a:r>
            <a:r>
              <a:rPr lang="fr-CA" dirty="0" smtClean="0">
                <a:latin typeface="+mj-lt"/>
              </a:rPr>
              <a:t> »</a:t>
            </a:r>
          </a:p>
          <a:p>
            <a:r>
              <a:rPr lang="fr-CA" dirty="0" smtClean="0">
                <a:latin typeface="+mj-lt"/>
              </a:rPr>
              <a:t>- Concaténation des cartes d’activation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960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 smtClean="0">
                <a:solidFill>
                  <a:srgbClr val="FF0000"/>
                </a:solidFill>
                <a:latin typeface="+mj-lt"/>
              </a:rPr>
              <a:t> : trop d’opérations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127" y="23404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128 filtres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4309" y="23404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192 filtres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0405" y="23404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96 filtres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3404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256 filtres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1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 smtClean="0">
                <a:solidFill>
                  <a:srgbClr val="FF0000"/>
                </a:solidFill>
                <a:latin typeface="+mj-lt"/>
              </a:rPr>
              <a:t> : trop d’opérations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12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28x28x128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4309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0405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28x28x96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5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 smtClean="0">
                <a:solidFill>
                  <a:srgbClr val="FF0000"/>
                </a:solidFill>
                <a:latin typeface="+mj-lt"/>
              </a:rPr>
              <a:t> : trop d’opérations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12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28x28x128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4309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0405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28x28x96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9305" y="1146296"/>
            <a:ext cx="5239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 x 28 x (128+192+96+256)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2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 smtClean="0">
                <a:solidFill>
                  <a:srgbClr val="FF0000"/>
                </a:solidFill>
                <a:latin typeface="+mj-lt"/>
              </a:rPr>
              <a:t> : trop d’opérations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12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28x28x128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4309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0405" y="237851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28x28x96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37851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9305" y="1146296"/>
            <a:ext cx="2031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 x 28 x 672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75419" y="5071136"/>
            <a:ext cx="472638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Nombre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 total </a:t>
            </a:r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d’opérations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CA" sz="2000" b="1" dirty="0">
              <a:solidFill>
                <a:srgbClr val="0000FF"/>
              </a:solidFill>
              <a:latin typeface="+mj-lt"/>
            </a:endParaRP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128] 28x28x128x1x1x256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[3x3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192] 28x28x192x3x3x256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[5x5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96] 28x28x96x5x5x256</a:t>
            </a:r>
          </a:p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Total: ~</a:t>
            </a:r>
            <a:r>
              <a:rPr lang="en-CA" sz="2000" b="1" dirty="0" smtClean="0">
                <a:solidFill>
                  <a:srgbClr val="FF0000"/>
                </a:solidFill>
                <a:latin typeface="+mj-lt"/>
              </a:rPr>
              <a:t>854M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opérations</a:t>
            </a:r>
            <a:endParaRPr lang="en-CA" sz="2000" dirty="0">
              <a:latin typeface="+mj-lt"/>
            </a:endParaRPr>
          </a:p>
        </p:txBody>
      </p:sp>
      <p:sp>
        <p:nvSpPr>
          <p:cNvPr id="5" name="32-Point Star 4"/>
          <p:cNvSpPr/>
          <p:nvPr/>
        </p:nvSpPr>
        <p:spPr>
          <a:xfrm>
            <a:off x="6675099" y="4488061"/>
            <a:ext cx="2557801" cy="2484239"/>
          </a:xfrm>
          <a:prstGeom prst="star32">
            <a:avLst>
              <a:gd name="adj" fmla="val 43635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 smtClean="0">
                <a:solidFill>
                  <a:schemeClr val="tx1"/>
                </a:solidFill>
              </a:rPr>
              <a:t>Très coûteux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7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190823" y="289513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28x28x64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6379" y="5504061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Couche </a:t>
            </a:r>
            <a:r>
              <a:rPr lang="en-CA" sz="1800" dirty="0" err="1" smtClean="0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725550" y="2161710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ysClr val="windowText" lastClr="000000"/>
                </a:solidFill>
              </a:rPr>
              <a:t>Concaténation</a:t>
            </a:r>
            <a:endParaRPr lang="en-CA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598574" y="4881017"/>
            <a:ext cx="897756" cy="623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496330" y="4881017"/>
            <a:ext cx="1140531" cy="623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496330" y="4906894"/>
            <a:ext cx="3296761" cy="597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515501" y="2744785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0"/>
            <a:endCxn id="36" idx="2"/>
          </p:cNvCxnSpPr>
          <p:nvPr/>
        </p:nvCxnSpPr>
        <p:spPr>
          <a:xfrm flipH="1" flipV="1">
            <a:off x="4515501" y="2744785"/>
            <a:ext cx="112136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7" idx="0"/>
            <a:endCxn id="36" idx="2"/>
          </p:cNvCxnSpPr>
          <p:nvPr/>
        </p:nvCxnSpPr>
        <p:spPr>
          <a:xfrm flipV="1">
            <a:off x="3598574" y="2744785"/>
            <a:ext cx="916927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603960" y="2744785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800" y="3356797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6783700" y="4474555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80414" y="4448679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718701" y="4448679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2344" y="1018710"/>
            <a:ext cx="6065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Module d’</a:t>
            </a:r>
            <a:r>
              <a:rPr lang="fr-CA" dirty="0" err="1" smtClean="0">
                <a:latin typeface="+mj-lt"/>
              </a:rPr>
              <a:t>inception</a:t>
            </a:r>
            <a:r>
              <a:rPr lang="fr-CA" dirty="0">
                <a:latin typeface="+mj-lt"/>
              </a:rPr>
              <a:t> </a:t>
            </a:r>
            <a:r>
              <a:rPr lang="fr-CA" dirty="0" smtClean="0">
                <a:latin typeface="+mj-lt"/>
              </a:rPr>
              <a:t>avec « </a:t>
            </a:r>
            <a:r>
              <a:rPr lang="fr-CA" b="1" dirty="0" err="1" smtClean="0">
                <a:solidFill>
                  <a:srgbClr val="FF0000"/>
                </a:solidFill>
                <a:latin typeface="+mj-lt"/>
              </a:rPr>
              <a:t>bottleneck</a:t>
            </a:r>
            <a:r>
              <a:rPr lang="fr-CA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fr-CA" b="1" dirty="0" err="1" smtClean="0">
                <a:solidFill>
                  <a:srgbClr val="FF0000"/>
                </a:solidFill>
                <a:latin typeface="+mj-lt"/>
              </a:rPr>
              <a:t>layers</a:t>
            </a:r>
            <a:r>
              <a:rPr lang="fr-CA" dirty="0" smtClean="0">
                <a:latin typeface="+mj-lt"/>
              </a:rPr>
              <a:t> »</a:t>
            </a:r>
            <a:endParaRPr lang="en-CA" dirty="0"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80414" y="3369655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4718701" y="3369655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sp>
        <p:nvSpPr>
          <p:cNvPr id="15" name="Freeform 14"/>
          <p:cNvSpPr/>
          <p:nvPr/>
        </p:nvSpPr>
        <p:spPr>
          <a:xfrm>
            <a:off x="1683401" y="3796175"/>
            <a:ext cx="2794000" cy="1701800"/>
          </a:xfrm>
          <a:custGeom>
            <a:avLst/>
            <a:gdLst>
              <a:gd name="connsiteX0" fmla="*/ 2794000 w 2794000"/>
              <a:gd name="connsiteY0" fmla="*/ 1701800 h 1701800"/>
              <a:gd name="connsiteX1" fmla="*/ 762000 w 2794000"/>
              <a:gd name="connsiteY1" fmla="*/ 1257300 h 1701800"/>
              <a:gd name="connsiteX2" fmla="*/ 0 w 2794000"/>
              <a:gd name="connsiteY2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0" h="1701800">
                <a:moveTo>
                  <a:pt x="2794000" y="1701800"/>
                </a:moveTo>
                <a:cubicBezTo>
                  <a:pt x="2010833" y="1621366"/>
                  <a:pt x="1227667" y="1540933"/>
                  <a:pt x="762000" y="1257300"/>
                </a:cubicBezTo>
                <a:cubicBezTo>
                  <a:pt x="296333" y="973667"/>
                  <a:pt x="148166" y="486833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6854954" y="3369117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smtClean="0"/>
              <a:t>1x1 </a:t>
            </a:r>
            <a:r>
              <a:rPr lang="en-CA" sz="1800" dirty="0" err="1"/>
              <a:t>Conv-ReLU</a:t>
            </a:r>
            <a:endParaRPr lang="en-CA" sz="1800" dirty="0" smtClean="0"/>
          </a:p>
        </p:txBody>
      </p:sp>
      <p:cxnSp>
        <p:nvCxnSpPr>
          <p:cNvPr id="41" name="Straight Arrow Connector 40"/>
          <p:cNvCxnSpPr>
            <a:stCxn id="34" idx="0"/>
            <a:endCxn id="37" idx="2"/>
          </p:cNvCxnSpPr>
          <p:nvPr/>
        </p:nvCxnSpPr>
        <p:spPr>
          <a:xfrm flipV="1">
            <a:off x="3598574" y="3801993"/>
            <a:ext cx="0" cy="64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5" idx="0"/>
            <a:endCxn id="38" idx="2"/>
          </p:cNvCxnSpPr>
          <p:nvPr/>
        </p:nvCxnSpPr>
        <p:spPr>
          <a:xfrm flipV="1">
            <a:off x="5636861" y="3801993"/>
            <a:ext cx="0" cy="64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0" idx="0"/>
            <a:endCxn id="40" idx="2"/>
          </p:cNvCxnSpPr>
          <p:nvPr/>
        </p:nvCxnSpPr>
        <p:spPr>
          <a:xfrm flipH="1" flipV="1">
            <a:off x="7773114" y="3801455"/>
            <a:ext cx="19977" cy="673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598574" y="6086550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5789" y="289513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28x28x128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085798" y="2925611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60430" y="2921648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28x28x96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88894" y="1741966"/>
            <a:ext cx="2031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 x 28 x 480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934190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</a:t>
            </a:r>
            <a:r>
              <a:rPr lang="fr-CA" sz="2000" b="1" u="sng" dirty="0" smtClean="0">
                <a:solidFill>
                  <a:srgbClr val="FF0000"/>
                </a:solidFill>
                <a:latin typeface="+mj-lt"/>
              </a:rPr>
              <a:t>64</a:t>
            </a:r>
            <a:endParaRPr lang="en-CA" sz="20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42905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</a:t>
            </a:r>
            <a:r>
              <a:rPr lang="fr-CA" sz="2000" b="1" u="sng" dirty="0" smtClean="0">
                <a:solidFill>
                  <a:srgbClr val="FF0000"/>
                </a:solidFill>
                <a:latin typeface="+mj-lt"/>
              </a:rPr>
              <a:t>64</a:t>
            </a:r>
            <a:endParaRPr lang="en-CA" sz="20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77931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 smtClean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01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1" grpId="0"/>
      <p:bldP spid="53" grpId="0"/>
      <p:bldP spid="54" grpId="0" animBg="1"/>
      <p:bldP spid="55" grpId="0" animBg="1"/>
      <p:bldP spid="57" grpId="0"/>
      <p:bldP spid="59" grpId="0" animBg="1"/>
      <p:bldP spid="60" grpId="0" animBg="1"/>
      <p:bldP spid="6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138</a:t>
            </a:fld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314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RAPPEL : </a:t>
            </a:r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1x1 </a:t>
            </a:r>
            <a:r>
              <a:rPr lang="en-US" sz="20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A6691B-33BC-2243-93E4-FED393A65A0C}"/>
              </a:ext>
            </a:extLst>
          </p:cNvPr>
          <p:cNvSpPr txBox="1"/>
          <p:nvPr/>
        </p:nvSpPr>
        <p:spPr>
          <a:xfrm>
            <a:off x="1475232" y="4892029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fr-CA" sz="18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Permet de réduire le nombre de cartes d’activation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D8CA67-7891-E348-B7F4-7756189486B5}"/>
              </a:ext>
            </a:extLst>
          </p:cNvPr>
          <p:cNvGrpSpPr/>
          <p:nvPr/>
        </p:nvGrpSpPr>
        <p:grpSpPr>
          <a:xfrm>
            <a:off x="1475232" y="1897853"/>
            <a:ext cx="5616374" cy="2647552"/>
            <a:chOff x="1475232" y="1897853"/>
            <a:chExt cx="5616374" cy="2647552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35D64FA9-6225-F843-A83C-0B7F347A2382}"/>
                </a:ext>
              </a:extLst>
            </p:cNvPr>
            <p:cNvSpPr/>
            <p:nvPr/>
          </p:nvSpPr>
          <p:spPr>
            <a:xfrm>
              <a:off x="5226658" y="2372985"/>
              <a:ext cx="745873" cy="1825834"/>
            </a:xfrm>
            <a:prstGeom prst="cube">
              <a:avLst>
                <a:gd name="adj" fmla="val 60480"/>
              </a:avLst>
            </a:prstGeom>
            <a:solidFill>
              <a:srgbClr val="C00000">
                <a:alpha val="30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8A9ECC33-25D4-AE4D-8BC0-9306AFD3BF0D}"/>
                </a:ext>
              </a:extLst>
            </p:cNvPr>
            <p:cNvSpPr/>
            <p:nvPr/>
          </p:nvSpPr>
          <p:spPr>
            <a:xfrm>
              <a:off x="1658563" y="2954566"/>
              <a:ext cx="1938077" cy="227070"/>
            </a:xfrm>
            <a:prstGeom prst="cube">
              <a:avLst>
                <a:gd name="adj" fmla="val 22941"/>
              </a:avLst>
            </a:prstGeom>
            <a:solidFill>
              <a:srgbClr val="FF7E7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4B624B-ECE0-C243-ADC1-FDF1404A235D}"/>
                </a:ext>
              </a:extLst>
            </p:cNvPr>
            <p:cNvSpPr txBox="1"/>
            <p:nvPr/>
          </p:nvSpPr>
          <p:spPr>
            <a:xfrm>
              <a:off x="3539178" y="3853861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W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FE21A9-60E3-4944-9D74-711E137D5101}"/>
                </a:ext>
              </a:extLst>
            </p:cNvPr>
            <p:cNvSpPr txBox="1"/>
            <p:nvPr/>
          </p:nvSpPr>
          <p:spPr>
            <a:xfrm>
              <a:off x="3736037" y="2981772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59DB8F-68C7-B541-BF23-865D6AC1AF54}"/>
                </a:ext>
              </a:extLst>
            </p:cNvPr>
            <p:cNvSpPr txBox="1"/>
            <p:nvPr/>
          </p:nvSpPr>
          <p:spPr>
            <a:xfrm>
              <a:off x="2281064" y="4168675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E1066A-A609-804B-A40E-0655CDACF0F0}"/>
                </a:ext>
              </a:extLst>
            </p:cNvPr>
            <p:cNvSpPr txBox="1"/>
            <p:nvPr/>
          </p:nvSpPr>
          <p:spPr>
            <a:xfrm>
              <a:off x="3793149" y="1897853"/>
              <a:ext cx="1588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K </a:t>
              </a:r>
              <a:r>
                <a:rPr lang="en-CA" sz="1800" dirty="0" err="1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filtres</a:t>
              </a:r>
              <a:r>
                <a:rPr lang="en-CA" sz="1800" dirty="0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(1x1)</a:t>
              </a:r>
            </a:p>
          </p:txBody>
        </p:sp>
        <p:cxnSp>
          <p:nvCxnSpPr>
            <p:cNvPr id="50" name="Straight Arrow Connector 44">
              <a:extLst>
                <a:ext uri="{FF2B5EF4-FFF2-40B4-BE49-F238E27FC236}">
                  <a16:creationId xmlns:a16="http://schemas.microsoft.com/office/drawing/2014/main" id="{8EF802E9-A774-F340-961F-C0A55CD3F68F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rot="5400000" flipH="1" flipV="1">
              <a:off x="2977961" y="2139382"/>
              <a:ext cx="872051" cy="758326"/>
            </a:xfrm>
            <a:prstGeom prst="curvedConnector2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EF011FFA-24E4-074B-8179-5563BE6DF449}"/>
                </a:ext>
              </a:extLst>
            </p:cNvPr>
            <p:cNvSpPr/>
            <p:nvPr/>
          </p:nvSpPr>
          <p:spPr>
            <a:xfrm>
              <a:off x="5511228" y="2372985"/>
              <a:ext cx="1041972" cy="1825833"/>
            </a:xfrm>
            <a:prstGeom prst="cube">
              <a:avLst>
                <a:gd name="adj" fmla="val 42820"/>
              </a:avLst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B92AED-C1BB-7C4C-913E-FC9319415847}"/>
                </a:ext>
              </a:extLst>
            </p:cNvPr>
            <p:cNvSpPr txBox="1"/>
            <p:nvPr/>
          </p:nvSpPr>
          <p:spPr>
            <a:xfrm>
              <a:off x="6347977" y="3875548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W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47CDA8-2467-F84E-89A7-BFF1466EDB85}"/>
                </a:ext>
              </a:extLst>
            </p:cNvPr>
            <p:cNvSpPr txBox="1"/>
            <p:nvPr/>
          </p:nvSpPr>
          <p:spPr>
            <a:xfrm>
              <a:off x="6557305" y="3013190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DC8F43-103B-634B-B816-AFBFAF6A76EB}"/>
                </a:ext>
              </a:extLst>
            </p:cNvPr>
            <p:cNvSpPr txBox="1"/>
            <p:nvPr/>
          </p:nvSpPr>
          <p:spPr>
            <a:xfrm>
              <a:off x="5629886" y="4176073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K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571BD67-8333-9C46-B3D3-018495E81B97}"/>
                </a:ext>
              </a:extLst>
            </p:cNvPr>
            <p:cNvSpPr/>
            <p:nvPr/>
          </p:nvSpPr>
          <p:spPr>
            <a:xfrm>
              <a:off x="4305349" y="3197856"/>
              <a:ext cx="670560" cy="218545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66D8197B-A648-1841-ABC2-F2A5601C07C7}"/>
                </a:ext>
              </a:extLst>
            </p:cNvPr>
            <p:cNvSpPr/>
            <p:nvPr/>
          </p:nvSpPr>
          <p:spPr>
            <a:xfrm>
              <a:off x="1475232" y="2360793"/>
              <a:ext cx="2257322" cy="1804416"/>
            </a:xfrm>
            <a:prstGeom prst="cube">
              <a:avLst/>
            </a:prstGeom>
            <a:solidFill>
              <a:srgbClr val="E6EEFB">
                <a:alpha val="71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2344" y="1018710"/>
            <a:ext cx="6065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smtClean="0">
                <a:latin typeface="+mj-lt"/>
              </a:rPr>
              <a:t>Module d’</a:t>
            </a:r>
            <a:r>
              <a:rPr lang="fr-CA" dirty="0" err="1" smtClean="0">
                <a:latin typeface="+mj-lt"/>
              </a:rPr>
              <a:t>inception</a:t>
            </a:r>
            <a:r>
              <a:rPr lang="fr-CA" dirty="0">
                <a:latin typeface="+mj-lt"/>
              </a:rPr>
              <a:t> </a:t>
            </a:r>
            <a:r>
              <a:rPr lang="fr-CA" dirty="0" smtClean="0">
                <a:latin typeface="+mj-lt"/>
              </a:rPr>
              <a:t>avec « </a:t>
            </a:r>
            <a:r>
              <a:rPr lang="fr-CA" b="1" dirty="0" err="1" smtClean="0">
                <a:solidFill>
                  <a:srgbClr val="FF0000"/>
                </a:solidFill>
                <a:latin typeface="+mj-lt"/>
              </a:rPr>
              <a:t>bottleneck</a:t>
            </a:r>
            <a:r>
              <a:rPr lang="fr-CA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fr-CA" b="1" dirty="0" err="1" smtClean="0">
                <a:solidFill>
                  <a:srgbClr val="FF0000"/>
                </a:solidFill>
                <a:latin typeface="+mj-lt"/>
              </a:rPr>
              <a:t>layers</a:t>
            </a:r>
            <a:r>
              <a:rPr lang="fr-CA" dirty="0" smtClean="0">
                <a:latin typeface="+mj-lt"/>
              </a:rPr>
              <a:t> »</a:t>
            </a:r>
            <a:endParaRPr lang="en-CA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54" y="1614966"/>
            <a:ext cx="6516511" cy="3108484"/>
            <a:chOff x="455789" y="1741966"/>
            <a:chExt cx="8346692" cy="4822023"/>
          </a:xfrm>
        </p:grpSpPr>
        <p:sp>
          <p:nvSpPr>
            <p:cNvPr id="28" name="Rectangle 27"/>
            <p:cNvSpPr/>
            <p:nvPr/>
          </p:nvSpPr>
          <p:spPr>
            <a:xfrm>
              <a:off x="3706379" y="5504061"/>
              <a:ext cx="1579901" cy="5830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Couche </a:t>
              </a:r>
              <a:r>
                <a:rPr lang="en-CA" sz="1200" dirty="0" err="1" smtClean="0"/>
                <a:t>précédente</a:t>
              </a:r>
              <a:endParaRPr lang="en-CA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5550" y="2161710"/>
              <a:ext cx="1579901" cy="5830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 smtClean="0">
                  <a:solidFill>
                    <a:sysClr val="windowText" lastClr="000000"/>
                  </a:solidFill>
                </a:rPr>
                <a:t>Concaténation</a:t>
              </a:r>
              <a:endParaRPr lang="en-CA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28" idx="0"/>
              <a:endCxn id="34" idx="2"/>
            </p:cNvCxnSpPr>
            <p:nvPr/>
          </p:nvCxnSpPr>
          <p:spPr>
            <a:xfrm flipH="1" flipV="1">
              <a:off x="3598574" y="4881017"/>
              <a:ext cx="897756" cy="62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35" idx="2"/>
            </p:cNvCxnSpPr>
            <p:nvPr/>
          </p:nvCxnSpPr>
          <p:spPr>
            <a:xfrm flipV="1">
              <a:off x="4496330" y="4881017"/>
              <a:ext cx="1140531" cy="62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0"/>
              <a:endCxn id="30" idx="2"/>
            </p:cNvCxnSpPr>
            <p:nvPr/>
          </p:nvCxnSpPr>
          <p:spPr>
            <a:xfrm flipV="1">
              <a:off x="4496330" y="4906894"/>
              <a:ext cx="3296761" cy="5971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0" idx="0"/>
              <a:endCxn id="36" idx="2"/>
            </p:cNvCxnSpPr>
            <p:nvPr/>
          </p:nvCxnSpPr>
          <p:spPr>
            <a:xfrm flipH="1" flipV="1">
              <a:off x="4515501" y="2744785"/>
              <a:ext cx="3315690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8" idx="0"/>
              <a:endCxn id="36" idx="2"/>
            </p:cNvCxnSpPr>
            <p:nvPr/>
          </p:nvCxnSpPr>
          <p:spPr>
            <a:xfrm flipH="1" flipV="1">
              <a:off x="4515501" y="2744785"/>
              <a:ext cx="1121360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7" idx="0"/>
              <a:endCxn id="36" idx="2"/>
            </p:cNvCxnSpPr>
            <p:nvPr/>
          </p:nvCxnSpPr>
          <p:spPr>
            <a:xfrm flipV="1">
              <a:off x="3598574" y="2744785"/>
              <a:ext cx="916927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9" idx="0"/>
              <a:endCxn id="36" idx="2"/>
            </p:cNvCxnSpPr>
            <p:nvPr/>
          </p:nvCxnSpPr>
          <p:spPr>
            <a:xfrm flipV="1">
              <a:off x="1603960" y="2744785"/>
              <a:ext cx="2911541" cy="6120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85800" y="3356797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1x1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83700" y="4474555"/>
              <a:ext cx="2018781" cy="4323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3x3 MAX-POOL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80414" y="4448679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1x1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18701" y="4448679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1x1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680414" y="3369655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3x3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18701" y="3369655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5x5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683401" y="3796175"/>
              <a:ext cx="2794000" cy="1701800"/>
            </a:xfrm>
            <a:custGeom>
              <a:avLst/>
              <a:gdLst>
                <a:gd name="connsiteX0" fmla="*/ 2794000 w 2794000"/>
                <a:gd name="connsiteY0" fmla="*/ 1701800 h 1701800"/>
                <a:gd name="connsiteX1" fmla="*/ 762000 w 2794000"/>
                <a:gd name="connsiteY1" fmla="*/ 1257300 h 1701800"/>
                <a:gd name="connsiteX2" fmla="*/ 0 w 2794000"/>
                <a:gd name="connsiteY2" fmla="*/ 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0" h="1701800">
                  <a:moveTo>
                    <a:pt x="2794000" y="1701800"/>
                  </a:moveTo>
                  <a:cubicBezTo>
                    <a:pt x="2010833" y="1621366"/>
                    <a:pt x="1227667" y="1540933"/>
                    <a:pt x="762000" y="1257300"/>
                  </a:cubicBezTo>
                  <a:cubicBezTo>
                    <a:pt x="296333" y="973667"/>
                    <a:pt x="148166" y="486833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4954" y="3369117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smtClean="0"/>
                <a:t>1x1 </a:t>
              </a:r>
              <a:r>
                <a:rPr lang="en-CA" sz="1200" dirty="0" err="1"/>
                <a:t>Conv-ReLU</a:t>
              </a:r>
              <a:endParaRPr lang="en-CA" sz="1200" dirty="0" smtClean="0"/>
            </a:p>
          </p:txBody>
        </p:sp>
        <p:cxnSp>
          <p:nvCxnSpPr>
            <p:cNvPr id="41" name="Straight Arrow Connector 40"/>
            <p:cNvCxnSpPr>
              <a:stCxn id="34" idx="0"/>
              <a:endCxn id="37" idx="2"/>
            </p:cNvCxnSpPr>
            <p:nvPr/>
          </p:nvCxnSpPr>
          <p:spPr>
            <a:xfrm flipV="1">
              <a:off x="3598574" y="3801993"/>
              <a:ext cx="0" cy="646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0"/>
              <a:endCxn id="38" idx="2"/>
            </p:cNvCxnSpPr>
            <p:nvPr/>
          </p:nvCxnSpPr>
          <p:spPr>
            <a:xfrm flipV="1">
              <a:off x="5636861" y="3801993"/>
              <a:ext cx="0" cy="646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0" idx="0"/>
              <a:endCxn id="40" idx="2"/>
            </p:cNvCxnSpPr>
            <p:nvPr/>
          </p:nvCxnSpPr>
          <p:spPr>
            <a:xfrm flipH="1" flipV="1">
              <a:off x="7773114" y="3801455"/>
              <a:ext cx="19977" cy="67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98574" y="6086551"/>
              <a:ext cx="14303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28x28x256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5789" y="2895133"/>
              <a:ext cx="14303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28x28x128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47082" y="2950117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28x28x192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5797" y="2985390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28x28x96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88894" y="1741966"/>
              <a:ext cx="20312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 x 28 x 480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90824" y="2895133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28x28x64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4189" y="3969330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</a:t>
              </a:r>
              <a:r>
                <a:rPr lang="fr-CA" sz="1400" b="1" u="sng" dirty="0" smtClean="0">
                  <a:solidFill>
                    <a:srgbClr val="FF0000"/>
                  </a:solidFill>
                  <a:latin typeface="+mj-lt"/>
                </a:rPr>
                <a:t>64</a:t>
              </a:r>
              <a:endParaRPr lang="en-CA" sz="1400" b="1" u="sng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42905" y="3969330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</a:t>
              </a:r>
              <a:r>
                <a:rPr lang="fr-CA" sz="1400" b="1" u="sng" dirty="0" smtClean="0">
                  <a:solidFill>
                    <a:srgbClr val="FF0000"/>
                  </a:solidFill>
                  <a:latin typeface="+mj-lt"/>
                </a:rPr>
                <a:t>64</a:t>
              </a:r>
              <a:endParaRPr lang="en-CA" sz="1400" b="1" u="sng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077930" y="3969330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 smtClean="0">
                  <a:solidFill>
                    <a:srgbClr val="FF0000"/>
                  </a:solidFill>
                  <a:latin typeface="+mj-lt"/>
                </a:rPr>
                <a:t>28x28x256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572001" y="4055415"/>
            <a:ext cx="4051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Nombre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 total </a:t>
            </a:r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d’opérations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CA" sz="2000" b="1" dirty="0">
              <a:solidFill>
                <a:srgbClr val="0000FF"/>
              </a:solidFill>
              <a:latin typeface="+mj-lt"/>
            </a:endParaRP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64] 28x28x64x1x1x256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64] 28x28x64x1x1x256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128] 28x28x128x1x1x256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[3x3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192] 28x28x192x3x3x64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[5x5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96] 28x28x96x5x5x64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</a:t>
            </a:r>
            <a:r>
              <a:rPr lang="en-CA" sz="2000" dirty="0" err="1">
                <a:solidFill>
                  <a:srgbClr val="0000FF"/>
                </a:solidFill>
                <a:latin typeface="+mj-lt"/>
              </a:rPr>
              <a:t>conv</a:t>
            </a:r>
            <a:r>
              <a:rPr lang="en-CA" sz="2000" dirty="0">
                <a:solidFill>
                  <a:srgbClr val="0000FF"/>
                </a:solidFill>
                <a:latin typeface="+mj-lt"/>
              </a:rPr>
              <a:t>, 64] 28x28x64x1x1x256</a:t>
            </a:r>
          </a:p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Total: 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~</a:t>
            </a:r>
            <a:r>
              <a:rPr lang="en-CA" sz="2000" b="1" dirty="0" smtClean="0">
                <a:solidFill>
                  <a:srgbClr val="FF0000"/>
                </a:solidFill>
                <a:latin typeface="+mj-lt"/>
              </a:rPr>
              <a:t>271M</a:t>
            </a:r>
            <a:r>
              <a:rPr lang="en-CA" sz="20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CA" sz="2000" b="1" dirty="0" err="1" smtClean="0">
                <a:solidFill>
                  <a:srgbClr val="0000FF"/>
                </a:solidFill>
                <a:latin typeface="+mj-lt"/>
              </a:rPr>
              <a:t>opérations</a:t>
            </a:r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6" y="2628472"/>
            <a:ext cx="4602467" cy="382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Les filtres 2D et 3D peuvent être </a:t>
            </a:r>
            <a:r>
              <a:rPr lang="fr-CA" b="1" dirty="0" smtClean="0">
                <a:solidFill>
                  <a:srgbClr val="FF0000"/>
                </a:solidFill>
              </a:rPr>
              <a:t>séparés</a:t>
            </a:r>
            <a:r>
              <a:rPr lang="fr-CA" dirty="0" smtClean="0"/>
              <a:t> en filtres plus élémentaires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24908" y="4158733"/>
            <a:ext cx="13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/>
              <a:t>3 filtres 2D</a:t>
            </a:r>
          </a:p>
          <a:p>
            <a:pPr algn="ctr"/>
            <a:r>
              <a:rPr lang="fr-CA" sz="1600" dirty="0" smtClean="0"/>
              <a:t>ayant</a:t>
            </a:r>
          </a:p>
          <a:p>
            <a:pPr algn="ctr"/>
            <a:r>
              <a:rPr lang="fr-CA" sz="1600" b="1" dirty="0" smtClean="0">
                <a:solidFill>
                  <a:srgbClr val="FF0000"/>
                </a:solidFill>
              </a:rPr>
              <a:t>9 paramètres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1664827" y="3365500"/>
            <a:ext cx="605939" cy="120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664827" y="4542997"/>
            <a:ext cx="605939" cy="3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1664827" y="4574232"/>
            <a:ext cx="605939" cy="12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21100" y="2362200"/>
            <a:ext cx="3454400" cy="4165600"/>
          </a:xfrm>
          <a:custGeom>
            <a:avLst/>
            <a:gdLst>
              <a:gd name="connsiteX0" fmla="*/ 304800 w 3454400"/>
              <a:gd name="connsiteY0" fmla="*/ 0 h 4165600"/>
              <a:gd name="connsiteX1" fmla="*/ 50800 w 3454400"/>
              <a:gd name="connsiteY1" fmla="*/ 838200 h 4165600"/>
              <a:gd name="connsiteX2" fmla="*/ 0 w 3454400"/>
              <a:gd name="connsiteY2" fmla="*/ 1333500 h 4165600"/>
              <a:gd name="connsiteX3" fmla="*/ 266700 w 3454400"/>
              <a:gd name="connsiteY3" fmla="*/ 1993900 h 4165600"/>
              <a:gd name="connsiteX4" fmla="*/ 241300 w 3454400"/>
              <a:gd name="connsiteY4" fmla="*/ 2247900 h 4165600"/>
              <a:gd name="connsiteX5" fmla="*/ 317500 w 3454400"/>
              <a:gd name="connsiteY5" fmla="*/ 4038600 h 4165600"/>
              <a:gd name="connsiteX6" fmla="*/ 3390900 w 3454400"/>
              <a:gd name="connsiteY6" fmla="*/ 4165600 h 4165600"/>
              <a:gd name="connsiteX7" fmla="*/ 3454400 w 3454400"/>
              <a:gd name="connsiteY7" fmla="*/ 2895600 h 4165600"/>
              <a:gd name="connsiteX8" fmla="*/ 2857500 w 3454400"/>
              <a:gd name="connsiteY8" fmla="*/ 127000 h 4165600"/>
              <a:gd name="connsiteX9" fmla="*/ 304800 w 3454400"/>
              <a:gd name="connsiteY9" fmla="*/ 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4400" h="4165600">
                <a:moveTo>
                  <a:pt x="304800" y="0"/>
                </a:moveTo>
                <a:lnTo>
                  <a:pt x="50800" y="838200"/>
                </a:lnTo>
                <a:lnTo>
                  <a:pt x="0" y="1333500"/>
                </a:lnTo>
                <a:lnTo>
                  <a:pt x="266700" y="1993900"/>
                </a:lnTo>
                <a:lnTo>
                  <a:pt x="241300" y="2247900"/>
                </a:lnTo>
                <a:lnTo>
                  <a:pt x="317500" y="4038600"/>
                </a:lnTo>
                <a:lnTo>
                  <a:pt x="3390900" y="4165600"/>
                </a:lnTo>
                <a:lnTo>
                  <a:pt x="3454400" y="2895600"/>
                </a:lnTo>
                <a:lnTo>
                  <a:pt x="2857500" y="127000"/>
                </a:lnTo>
                <a:lnTo>
                  <a:pt x="3048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0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434958"/>
              </p:ext>
            </p:extLst>
          </p:nvPr>
        </p:nvGraphicFramePr>
        <p:xfrm>
          <a:off x="92372" y="1917363"/>
          <a:ext cx="8916189" cy="2932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8" r:id="rId4" imgW="17523720" imgH="5777640" progId="">
                  <p:embed/>
                </p:oleObj>
              </mc:Choice>
              <mc:Fallback>
                <p:oleObj r:id="rId4" imgW="17523720" imgH="5777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2" y="1917363"/>
                        <a:ext cx="8916189" cy="2932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92372" y="3623885"/>
            <a:ext cx="225128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92372" y="5544559"/>
            <a:ext cx="133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 smtClean="0"/>
              <a:t>Entrée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H="1" flipV="1">
            <a:off x="204936" y="4204047"/>
            <a:ext cx="553096" cy="134051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+mj-lt"/>
              </a:rPr>
              <a:t>Modèle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8700488" y="2645659"/>
            <a:ext cx="225128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6947888" y="5136680"/>
            <a:ext cx="133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 smtClean="0"/>
              <a:t>Sortie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7613548" y="3225821"/>
            <a:ext cx="1199504" cy="191085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9" grpId="0" animBg="1"/>
      <p:bldP spid="3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2372" y="1917363"/>
          <a:ext cx="8916189" cy="2932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1" r:id="rId4" imgW="17523720" imgH="5777640" progId="">
                  <p:embed/>
                </p:oleObj>
              </mc:Choice>
              <mc:Fallback>
                <p:oleObj r:id="rId4" imgW="17523720" imgH="577764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2" y="1917363"/>
                        <a:ext cx="8916189" cy="2932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+mj-lt"/>
              </a:rPr>
              <a:t>Modèle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1651000" y="1997320"/>
            <a:ext cx="6537888" cy="28526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3884806" y="5551918"/>
            <a:ext cx="1880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 smtClean="0"/>
              <a:t>9 modules </a:t>
            </a:r>
            <a:r>
              <a:rPr lang="en-CA" sz="2000" dirty="0" err="1" smtClean="0"/>
              <a:t>d’inception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4825303" y="4849954"/>
            <a:ext cx="94641" cy="70196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7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2372" y="1917363"/>
          <a:ext cx="8916189" cy="2932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6" r:id="rId4" imgW="17523720" imgH="5777640" progId="">
                  <p:embed/>
                </p:oleObj>
              </mc:Choice>
              <mc:Fallback>
                <p:oleObj r:id="rId4" imgW="17523720" imgH="577764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2" y="1917363"/>
                        <a:ext cx="8916189" cy="2932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142</a:t>
            </a:fld>
            <a:endParaRPr lang="fr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3733262" y="4307181"/>
            <a:ext cx="1456486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2854382" y="5494625"/>
            <a:ext cx="522281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dirty="0" smtClean="0"/>
              <a:t>Injection de gradients </a:t>
            </a:r>
          </a:p>
          <a:p>
            <a:pPr algn="ctr">
              <a:spcBef>
                <a:spcPts val="800"/>
              </a:spcBef>
            </a:pPr>
            <a:r>
              <a:rPr lang="en-CA" dirty="0" smtClean="0"/>
              <a:t>(AvgPool-1x1Conv-FC-FC-Softmax</a:t>
            </a:r>
            <a:r>
              <a:rPr lang="en-CA" dirty="0"/>
              <a:t>)</a:t>
            </a:r>
            <a:endParaRPr lang="en-CA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477292" y="4887344"/>
            <a:ext cx="988499" cy="60728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29AE24-6F4A-AB43-8A63-FC60302AF97B}"/>
              </a:ext>
            </a:extLst>
          </p:cNvPr>
          <p:cNvSpPr/>
          <p:nvPr/>
        </p:nvSpPr>
        <p:spPr>
          <a:xfrm>
            <a:off x="5831613" y="3928823"/>
            <a:ext cx="1518925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CEE3B9-1403-2049-9238-64D867D5DBC5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5465791" y="4508985"/>
            <a:ext cx="1125285" cy="9856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+mj-lt"/>
              </a:rPr>
              <a:t>Modèle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</p:spTree>
    <p:extLst>
      <p:ext uri="{BB962C8B-B14F-4D97-AF65-F5344CB8AC3E}">
        <p14:creationId xmlns:p14="http://schemas.microsoft.com/office/powerpoint/2010/main" val="22885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1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</a:t>
            </a:r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des </a:t>
            </a:r>
            <a:r>
              <a:rPr lang="en-US" sz="20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réseaux</a:t>
            </a:r>
            <a:endParaRPr lang="en-US" sz="20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EC6941-B573-5F43-8DA6-E425AEC75EC7}"/>
              </a:ext>
            </a:extLst>
          </p:cNvPr>
          <p:cNvGrpSpPr/>
          <p:nvPr/>
        </p:nvGrpSpPr>
        <p:grpSpPr>
          <a:xfrm>
            <a:off x="6101581" y="1189822"/>
            <a:ext cx="1962919" cy="4684546"/>
            <a:chOff x="4715436" y="988187"/>
            <a:chExt cx="1627991" cy="4485132"/>
          </a:xfrm>
        </p:grpSpPr>
        <p:pic>
          <p:nvPicPr>
            <p:cNvPr id="30" name="Google Shape;2693;p103">
              <a:extLst>
                <a:ext uri="{FF2B5EF4-FFF2-40B4-BE49-F238E27FC236}">
                  <a16:creationId xmlns:a16="http://schemas.microsoft.com/office/drawing/2014/main" id="{52FD0CAB-0CE1-924F-BA5E-36989151E3B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6200000">
              <a:off x="3273736" y="2429887"/>
              <a:ext cx="4160990" cy="1277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CB4AA-2885-6843-887E-29A1CA3838E6}"/>
                </a:ext>
              </a:extLst>
            </p:cNvPr>
            <p:cNvSpPr txBox="1"/>
            <p:nvPr/>
          </p:nvSpPr>
          <p:spPr>
            <a:xfrm>
              <a:off x="4843848" y="5149177"/>
              <a:ext cx="1499579" cy="32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600" b="1" dirty="0" err="1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GoogLeNet</a:t>
              </a:r>
              <a:endParaRPr lang="en-CA" sz="16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F135EC-BFEB-8E4A-80C5-D6CBC96967F0}"/>
              </a:ext>
            </a:extLst>
          </p:cNvPr>
          <p:cNvSpPr txBox="1"/>
          <p:nvPr/>
        </p:nvSpPr>
        <p:spPr>
          <a:xfrm>
            <a:off x="5905036" y="6049401"/>
            <a:ext cx="191816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22 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400"/>
              </a:spcBef>
            </a:pPr>
            <a:r>
              <a:rPr lang="en-CA" sz="18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~5M </a:t>
            </a:r>
            <a:r>
              <a:rPr lang="en-CA" sz="18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</a:t>
            </a:r>
            <a:r>
              <a:rPr lang="fr-CA" sz="18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ètres</a:t>
            </a:r>
            <a:endParaRPr lang="en-CA" sz="16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C8F9-F87D-9A48-B286-DBA5215F1DB4}"/>
              </a:ext>
            </a:extLst>
          </p:cNvPr>
          <p:cNvSpPr txBox="1"/>
          <p:nvPr/>
        </p:nvSpPr>
        <p:spPr>
          <a:xfrm>
            <a:off x="1213234" y="6049401"/>
            <a:ext cx="1848134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8 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68M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</a:t>
            </a:r>
            <a:r>
              <a:rPr lang="fr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235009-7281-6D43-AF08-F0506CB0B72C}"/>
              </a:ext>
            </a:extLst>
          </p:cNvPr>
          <p:cNvGrpSpPr/>
          <p:nvPr/>
        </p:nvGrpSpPr>
        <p:grpSpPr>
          <a:xfrm>
            <a:off x="1484035" y="2400300"/>
            <a:ext cx="1342831" cy="3509434"/>
            <a:chOff x="2413620" y="2236762"/>
            <a:chExt cx="1342831" cy="321117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9D602E7-DC98-B244-9B94-4966E0D2E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41" r="71105" b="5487"/>
            <a:stretch/>
          </p:blipFill>
          <p:spPr>
            <a:xfrm>
              <a:off x="2413620" y="2236762"/>
              <a:ext cx="1342831" cy="297778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D8FCD2-61AD-164E-9D96-511222E87CD1}"/>
                </a:ext>
              </a:extLst>
            </p:cNvPr>
            <p:cNvSpPr txBox="1"/>
            <p:nvPr/>
          </p:nvSpPr>
          <p:spPr>
            <a:xfrm>
              <a:off x="2607275" y="5138154"/>
              <a:ext cx="1035545" cy="30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600" b="1" dirty="0" err="1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AlexNet</a:t>
              </a:r>
              <a:endParaRPr lang="en-CA" sz="16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D3A96-3F98-E742-B8B9-4C1BB467C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0" t="-353" b="1"/>
          <a:stretch/>
        </p:blipFill>
        <p:spPr>
          <a:xfrm>
            <a:off x="3790201" y="711489"/>
            <a:ext cx="2083791" cy="5229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1400" y="711489"/>
            <a:ext cx="1070207" cy="5240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9C8F9-F87D-9A48-B286-DBA5215F1DB4}"/>
              </a:ext>
            </a:extLst>
          </p:cNvPr>
          <p:cNvSpPr txBox="1"/>
          <p:nvPr/>
        </p:nvSpPr>
        <p:spPr>
          <a:xfrm>
            <a:off x="3226468" y="6049401"/>
            <a:ext cx="1848134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16 couches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400"/>
              </a:spcBef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~138M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</a:t>
            </a:r>
            <a:r>
              <a:rPr lang="fr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07040" y="3987720"/>
              <a:ext cx="3530880" cy="2381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3978360"/>
                <a:ext cx="3549600" cy="24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8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ResNet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5461687" y="1981200"/>
            <a:ext cx="827902" cy="36371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790" y="5909846"/>
            <a:ext cx="8123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+mj-lt"/>
              </a:rPr>
              <a:t>K.He</a:t>
            </a:r>
            <a:r>
              <a:rPr lang="en-US" sz="1600" dirty="0" smtClean="0">
                <a:latin typeface="+mj-lt"/>
              </a:rPr>
              <a:t>, </a:t>
            </a:r>
            <a:r>
              <a:rPr lang="en-US" sz="1600" dirty="0" err="1" smtClean="0">
                <a:latin typeface="+mj-lt"/>
              </a:rPr>
              <a:t>X.Zhang</a:t>
            </a:r>
            <a:r>
              <a:rPr lang="en-US" sz="1600" dirty="0" smtClean="0">
                <a:latin typeface="+mj-lt"/>
              </a:rPr>
              <a:t>, S. Ren, </a:t>
            </a:r>
            <a:r>
              <a:rPr lang="en-US" sz="1600" dirty="0" err="1" smtClean="0">
                <a:latin typeface="+mj-lt"/>
              </a:rPr>
              <a:t>J.Sun</a:t>
            </a:r>
            <a:r>
              <a:rPr lang="en-US" sz="1600" dirty="0" smtClean="0">
                <a:latin typeface="+mj-lt"/>
              </a:rPr>
              <a:t>, Deep </a:t>
            </a:r>
            <a:r>
              <a:rPr lang="en-US" sz="1600" dirty="0">
                <a:latin typeface="+mj-lt"/>
              </a:rPr>
              <a:t>Residual Learning for Image </a:t>
            </a:r>
            <a:r>
              <a:rPr lang="en-US" sz="1600" dirty="0" smtClean="0">
                <a:latin typeface="+mj-lt"/>
              </a:rPr>
              <a:t>Recognition, CVPR 2016</a:t>
            </a:r>
            <a:endParaRPr lang="en-US" sz="1600" b="0" i="0" dirty="0">
              <a:effectLst/>
              <a:latin typeface="+mj-lt"/>
              <a:hlinkClick r:id="rId3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499000" y="2254320"/>
              <a:ext cx="305280" cy="22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9640" y="2244960"/>
                <a:ext cx="3240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0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145</a:t>
            </a:fld>
            <a:endParaRPr lang="fr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979715" y="1307180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Qu’arrive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-t-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il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lorsqu’on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rend 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très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CNN?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EFCE1-AC6A-CF48-9069-AA3B13FE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91" y="1964982"/>
            <a:ext cx="6583679" cy="2213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5D9FE-EC83-5C4C-8C02-47A49E4AD804}"/>
              </a:ext>
            </a:extLst>
          </p:cNvPr>
          <p:cNvSpPr txBox="1"/>
          <p:nvPr/>
        </p:nvSpPr>
        <p:spPr>
          <a:xfrm>
            <a:off x="-69851" y="4972078"/>
            <a:ext cx="9451975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À la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fois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l’erreur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test et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d’entraînement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vont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augmenter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700" b="1" u="sng" dirty="0" smtClean="0">
                <a:solidFill>
                  <a:srgbClr val="00B0F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HYPOTHÈSE 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Ceci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n’est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pas du sur-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apprentissage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1700" i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overfitting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c’est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problème</a:t>
            </a:r>
            <a:r>
              <a:rPr lang="en-US" sz="17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d’optimisation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6680" y="2692440"/>
              <a:ext cx="6579000" cy="121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320" y="2683080"/>
                <a:ext cx="659772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9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768775" y="229707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598573" y="229707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70116" y="23060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3" name="Straight Arrow Connector 12"/>
          <p:cNvCxnSpPr>
            <a:stCxn id="2" idx="3"/>
            <a:endCxn id="9" idx="2"/>
          </p:cNvCxnSpPr>
          <p:nvPr/>
        </p:nvCxnSpPr>
        <p:spPr>
          <a:xfrm>
            <a:off x="608670" y="2536841"/>
            <a:ext cx="549419" cy="4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>
          <a:xfrm flipV="1">
            <a:off x="1646703" y="2541384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2864275" y="229707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608473" y="229707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21" name="Straight Arrow Connector 20"/>
          <p:cNvCxnSpPr>
            <a:stCxn id="11" idx="0"/>
            <a:endCxn id="19" idx="2"/>
          </p:cNvCxnSpPr>
          <p:nvPr/>
        </p:nvCxnSpPr>
        <p:spPr>
          <a:xfrm>
            <a:off x="2476500" y="2541384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>
          <a:xfrm flipV="1">
            <a:off x="3742203" y="2541382"/>
            <a:ext cx="12555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86400" y="256678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63488" y="23060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 smtClean="0"/>
              <a:t>(H(x))</a:t>
            </a:r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1272278" y="118052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Couches conventionnelles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1402396" y="3846722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Bloc résiduel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270116" y="52809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9848" y="5192499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496932" y="5192499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63488" y="496345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/>
              <a:t>(</a:t>
            </a:r>
            <a:r>
              <a:rPr lang="fr-CA" dirty="0" smtClean="0"/>
              <a:t>H(x)+x)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779307" y="4948197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46" name="Rectangle 45"/>
          <p:cNvSpPr/>
          <p:nvPr/>
        </p:nvSpPr>
        <p:spPr>
          <a:xfrm rot="5400000">
            <a:off x="1609105" y="494819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874807" y="494819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4619005" y="4948192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6703" y="5202041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476500" y="520204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2"/>
          </p:cNvCxnSpPr>
          <p:nvPr/>
        </p:nvCxnSpPr>
        <p:spPr>
          <a:xfrm flipV="1">
            <a:off x="3742203" y="5194284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201517" y="4963451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  <a:endCxn id="48" idx="2"/>
          </p:cNvCxnSpPr>
          <p:nvPr/>
        </p:nvCxnSpPr>
        <p:spPr>
          <a:xfrm flipV="1">
            <a:off x="4635941" y="5192500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914557" y="5192499"/>
            <a:ext cx="3504172" cy="232617"/>
          </a:xfrm>
          <a:prstGeom prst="bentConnector4">
            <a:avLst>
              <a:gd name="adj1" fmla="val -1664"/>
              <a:gd name="adj2" fmla="val 438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032081" y="2044976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H(x)</a:t>
            </a:r>
            <a:endParaRPr lang="en-CA" dirty="0"/>
          </a:p>
        </p:txBody>
      </p:sp>
      <p:sp>
        <p:nvSpPr>
          <p:cNvPr id="64" name="Rectangle 63"/>
          <p:cNvSpPr/>
          <p:nvPr/>
        </p:nvSpPr>
        <p:spPr>
          <a:xfrm>
            <a:off x="3884465" y="433161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)+x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7080" y="1079640"/>
              <a:ext cx="7988760" cy="3600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070280"/>
                <a:ext cx="800748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4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0" grpId="0"/>
      <p:bldP spid="45" grpId="0" animBg="1"/>
      <p:bldP spid="46" grpId="0" animBg="1"/>
      <p:bldP spid="47" grpId="0" animBg="1"/>
      <p:bldP spid="48" grpId="0" animBg="1"/>
      <p:bldP spid="53" grpId="0" animBg="1"/>
      <p:bldP spid="6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1" y="-102648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Rétro</a:t>
            </a:r>
            <a:r>
              <a:rPr lang="en-US" dirty="0" smtClean="0"/>
              <a:t>-propagation et gradients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1598726" y="229707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2428524" y="229707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100067" y="23060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3" name="Straight Arrow Connector 12"/>
          <p:cNvCxnSpPr>
            <a:stCxn id="2" idx="3"/>
            <a:endCxn id="9" idx="2"/>
          </p:cNvCxnSpPr>
          <p:nvPr/>
        </p:nvCxnSpPr>
        <p:spPr>
          <a:xfrm>
            <a:off x="1438621" y="2536841"/>
            <a:ext cx="549419" cy="4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>
          <a:xfrm flipV="1">
            <a:off x="2476654" y="2541384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3694226" y="229707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</a:t>
            </a:r>
            <a:r>
              <a:rPr lang="en-CA" sz="1800" dirty="0" smtClean="0"/>
              <a:t>3x3</a:t>
            </a:r>
            <a:endParaRPr lang="en-CA" sz="1800" dirty="0"/>
          </a:p>
        </p:txBody>
      </p:sp>
      <p:sp>
        <p:nvSpPr>
          <p:cNvPr id="20" name="Rectangle 19"/>
          <p:cNvSpPr/>
          <p:nvPr/>
        </p:nvSpPr>
        <p:spPr>
          <a:xfrm rot="5400000">
            <a:off x="5438424" y="229707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21" name="Straight Arrow Connector 20"/>
          <p:cNvCxnSpPr>
            <a:stCxn id="11" idx="0"/>
            <a:endCxn id="19" idx="2"/>
          </p:cNvCxnSpPr>
          <p:nvPr/>
        </p:nvCxnSpPr>
        <p:spPr>
          <a:xfrm>
            <a:off x="3306451" y="2541384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>
          <a:xfrm flipV="1">
            <a:off x="4572154" y="2541382"/>
            <a:ext cx="12555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16351" y="256678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3439" y="23060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 smtClean="0"/>
              <a:t>(H(x))</a:t>
            </a:r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1199741" y="69425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Couches conventionnelles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2246241" y="3438990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Bloc résiduel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1100067" y="52809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469799" y="5192499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26883" y="5192499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93439" y="496345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/>
              <a:t>(</a:t>
            </a:r>
            <a:r>
              <a:rPr lang="fr-CA" dirty="0" smtClean="0"/>
              <a:t>H(x)+x)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1609258" y="4948197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46" name="Rectangle 45"/>
          <p:cNvSpPr/>
          <p:nvPr/>
        </p:nvSpPr>
        <p:spPr>
          <a:xfrm rot="5400000">
            <a:off x="2439056" y="494819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3704758" y="494819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448956" y="4948192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2476654" y="5202041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06451" y="520204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2"/>
          </p:cNvCxnSpPr>
          <p:nvPr/>
        </p:nvCxnSpPr>
        <p:spPr>
          <a:xfrm flipV="1">
            <a:off x="4572154" y="5194284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031468" y="4963451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  <a:endCxn id="48" idx="2"/>
          </p:cNvCxnSpPr>
          <p:nvPr/>
        </p:nvCxnSpPr>
        <p:spPr>
          <a:xfrm flipV="1">
            <a:off x="5465892" y="5192500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1744508" y="5192499"/>
            <a:ext cx="3504172" cy="232617"/>
          </a:xfrm>
          <a:prstGeom prst="bentConnector4">
            <a:avLst>
              <a:gd name="adj1" fmla="val -1664"/>
              <a:gd name="adj2" fmla="val 438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862032" y="2044976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H(x)</a:t>
            </a:r>
            <a:endParaRPr lang="en-CA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380864" y="1544669"/>
            <a:ext cx="515887" cy="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96752" y="1544669"/>
            <a:ext cx="1834688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731440" y="1544669"/>
            <a:ext cx="2750011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1606077" y="4093228"/>
            <a:ext cx="339292" cy="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945369" y="4093228"/>
            <a:ext cx="1834688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628589" y="4093228"/>
            <a:ext cx="0" cy="2421872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714416" y="433161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)+x</a:t>
            </a:r>
            <a:endParaRPr lang="en-CA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1380864" y="6388102"/>
            <a:ext cx="4336627" cy="1660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469799" y="4070015"/>
            <a:ext cx="0" cy="2421872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17584" y="4168140"/>
            <a:ext cx="1088493" cy="8908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780057" y="4093228"/>
            <a:ext cx="2750011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12-Point Star 57"/>
          <p:cNvSpPr/>
          <p:nvPr/>
        </p:nvSpPr>
        <p:spPr>
          <a:xfrm>
            <a:off x="6969504" y="-124290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>
                <a:solidFill>
                  <a:schemeClr val="tx1"/>
                </a:solidFill>
              </a:rPr>
              <a:t>Disparition du gradient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65" name="12-Point Star 64"/>
          <p:cNvSpPr/>
          <p:nvPr/>
        </p:nvSpPr>
        <p:spPr>
          <a:xfrm>
            <a:off x="7039979" y="4963451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>
                <a:solidFill>
                  <a:schemeClr val="tx1"/>
                </a:solidFill>
              </a:rPr>
              <a:t>La connexion résiduelle prévient la disparition du gradient</a:t>
            </a:r>
            <a:endParaRPr lang="en-CA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46040" y="4121280"/>
              <a:ext cx="1003680" cy="1105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680" y="4111920"/>
                <a:ext cx="1022400" cy="11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7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124290"/>
            <a:ext cx="8313057" cy="1143000"/>
          </a:xfrm>
        </p:spPr>
        <p:txBody>
          <a:bodyPr/>
          <a:lstStyle/>
          <a:p>
            <a:pPr algn="l"/>
            <a:r>
              <a:rPr lang="en-US" dirty="0" smtClean="0"/>
              <a:t>2 types de blocs </a:t>
            </a:r>
            <a:r>
              <a:rPr lang="en-US" dirty="0" err="1" smtClean="0"/>
              <a:t>résiduels</a:t>
            </a:r>
            <a:r>
              <a:rPr lang="en-US" dirty="0" smtClean="0"/>
              <a:t> (d</a:t>
            </a:r>
            <a:r>
              <a:rPr lang="fr-CA" dirty="0" smtClean="0"/>
              <a:t>é</a:t>
            </a:r>
            <a:r>
              <a:rPr lang="en-US" dirty="0" smtClean="0"/>
              <a:t>tails)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3196" y="21553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12928" y="2066933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0" idx="1"/>
          </p:cNvCxnSpPr>
          <p:nvPr/>
        </p:nvCxnSpPr>
        <p:spPr>
          <a:xfrm>
            <a:off x="6239265" y="2066933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48296" y="18361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/>
              <a:t>(</a:t>
            </a:r>
            <a:r>
              <a:rPr lang="fr-CA" dirty="0" smtClean="0"/>
              <a:t>H(x)+x)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752387" y="1822631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3x3</a:t>
            </a:r>
            <a:endParaRPr lang="en-CA" sz="1800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3123658" y="1822628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3x3</a:t>
            </a:r>
            <a:endParaRPr lang="en-CA" sz="1800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5506481" y="182262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8811" y="2066936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402055" y="2065477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0"/>
            <a:endCxn id="35" idx="2"/>
          </p:cNvCxnSpPr>
          <p:nvPr/>
        </p:nvCxnSpPr>
        <p:spPr>
          <a:xfrm flipV="1">
            <a:off x="4001586" y="2065477"/>
            <a:ext cx="287627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074482" y="1837885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</p:cNvCxnSpPr>
          <p:nvPr/>
        </p:nvCxnSpPr>
        <p:spPr>
          <a:xfrm flipV="1">
            <a:off x="5508906" y="2066934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887637" y="2066933"/>
            <a:ext cx="4404057" cy="232617"/>
          </a:xfrm>
          <a:prstGeom prst="bentConnector4">
            <a:avLst>
              <a:gd name="adj1" fmla="val -583"/>
              <a:gd name="adj2" fmla="val 447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785915" y="1254648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)+x</a:t>
            </a:r>
            <a:endParaRPr lang="en-CA" dirty="0"/>
          </a:p>
        </p:txBody>
      </p:sp>
      <p:sp>
        <p:nvSpPr>
          <p:cNvPr id="35" name="Rectangle 34"/>
          <p:cNvSpPr/>
          <p:nvPr/>
        </p:nvSpPr>
        <p:spPr>
          <a:xfrm rot="5400000">
            <a:off x="3899899" y="1821169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36" name="Straight Arrow Connector 35"/>
          <p:cNvCxnSpPr>
            <a:stCxn id="35" idx="0"/>
            <a:endCxn id="53" idx="2"/>
          </p:cNvCxnSpPr>
          <p:nvPr/>
        </p:nvCxnSpPr>
        <p:spPr>
          <a:xfrm>
            <a:off x="4777827" y="2065477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7" idx="2"/>
          </p:cNvCxnSpPr>
          <p:nvPr/>
        </p:nvCxnSpPr>
        <p:spPr>
          <a:xfrm>
            <a:off x="3217301" y="2065477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331286" y="1832169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1505618" y="1841790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sp>
        <p:nvSpPr>
          <p:cNvPr id="57" name="TextBox 56"/>
          <p:cNvSpPr txBox="1"/>
          <p:nvPr/>
        </p:nvSpPr>
        <p:spPr>
          <a:xfrm>
            <a:off x="243196" y="46889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12928" y="4600545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1" idx="1"/>
          </p:cNvCxnSpPr>
          <p:nvPr/>
        </p:nvCxnSpPr>
        <p:spPr>
          <a:xfrm>
            <a:off x="6146710" y="4591048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5741" y="4360215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ReLU</a:t>
            </a:r>
            <a:r>
              <a:rPr lang="fr-CA" dirty="0"/>
              <a:t>(</a:t>
            </a:r>
            <a:r>
              <a:rPr lang="fr-CA" dirty="0" smtClean="0"/>
              <a:t>H(x)+f(x))</a:t>
            </a:r>
            <a:endParaRPr lang="en-CA" dirty="0"/>
          </a:p>
        </p:txBody>
      </p:sp>
      <p:sp>
        <p:nvSpPr>
          <p:cNvPr id="62" name="Rectangle 61"/>
          <p:cNvSpPr/>
          <p:nvPr/>
        </p:nvSpPr>
        <p:spPr>
          <a:xfrm rot="5400000">
            <a:off x="752387" y="4356243"/>
            <a:ext cx="1267242" cy="488614"/>
          </a:xfrm>
          <a:prstGeom prst="rect">
            <a:avLst/>
          </a:prstGeom>
          <a:solidFill>
            <a:srgbClr val="FA00E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 err="1" smtClean="0">
                <a:solidFill>
                  <a:sysClr val="windowText" lastClr="000000"/>
                </a:solidFill>
              </a:rPr>
              <a:t>Conv</a:t>
            </a:r>
            <a:r>
              <a:rPr lang="en-CA" sz="1800" b="1" dirty="0" smtClean="0">
                <a:solidFill>
                  <a:sysClr val="windowText" lastClr="000000"/>
                </a:solidFill>
              </a:rPr>
              <a:t> 3x3 Stride 2</a:t>
            </a:r>
            <a:endParaRPr lang="en-CA" sz="1800" b="1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3123658" y="4356240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/>
              <a:t>Conv</a:t>
            </a:r>
            <a:r>
              <a:rPr lang="en-CA" sz="1800" dirty="0"/>
              <a:t> </a:t>
            </a:r>
            <a:r>
              <a:rPr lang="en-CA" sz="1800" dirty="0" smtClean="0"/>
              <a:t>3x3</a:t>
            </a:r>
            <a:endParaRPr lang="en-CA" sz="1800" dirty="0"/>
          </a:p>
        </p:txBody>
      </p:sp>
      <p:sp>
        <p:nvSpPr>
          <p:cNvPr id="66" name="Rectangle 65"/>
          <p:cNvSpPr/>
          <p:nvPr/>
        </p:nvSpPr>
        <p:spPr>
          <a:xfrm rot="5400000">
            <a:off x="5506481" y="4356238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648811" y="4600548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402055" y="4599089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0"/>
            <a:endCxn id="74" idx="2"/>
          </p:cNvCxnSpPr>
          <p:nvPr/>
        </p:nvCxnSpPr>
        <p:spPr>
          <a:xfrm flipV="1">
            <a:off x="4001586" y="4599089"/>
            <a:ext cx="287627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074482" y="4371497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71" name="Straight Arrow Connector 70"/>
          <p:cNvCxnSpPr>
            <a:stCxn id="70" idx="6"/>
          </p:cNvCxnSpPr>
          <p:nvPr/>
        </p:nvCxnSpPr>
        <p:spPr>
          <a:xfrm flipV="1">
            <a:off x="5508906" y="4600546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endCxn id="70" idx="4"/>
          </p:cNvCxnSpPr>
          <p:nvPr/>
        </p:nvCxnSpPr>
        <p:spPr>
          <a:xfrm>
            <a:off x="887637" y="4600545"/>
            <a:ext cx="4404057" cy="232617"/>
          </a:xfrm>
          <a:prstGeom prst="bentConnector4">
            <a:avLst>
              <a:gd name="adj1" fmla="val -583"/>
              <a:gd name="adj2" fmla="val 63473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81253" y="355053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)+f(x)</a:t>
            </a:r>
            <a:endParaRPr lang="en-CA" dirty="0"/>
          </a:p>
        </p:txBody>
      </p:sp>
      <p:sp>
        <p:nvSpPr>
          <p:cNvPr id="74" name="Rectangle 73"/>
          <p:cNvSpPr/>
          <p:nvPr/>
        </p:nvSpPr>
        <p:spPr>
          <a:xfrm rot="5400000">
            <a:off x="3899899" y="4354781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75" name="Straight Arrow Connector 74"/>
          <p:cNvCxnSpPr>
            <a:stCxn id="74" idx="0"/>
            <a:endCxn id="70" idx="2"/>
          </p:cNvCxnSpPr>
          <p:nvPr/>
        </p:nvCxnSpPr>
        <p:spPr>
          <a:xfrm>
            <a:off x="4777827" y="4599089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65" idx="2"/>
          </p:cNvCxnSpPr>
          <p:nvPr/>
        </p:nvCxnSpPr>
        <p:spPr>
          <a:xfrm>
            <a:off x="3217301" y="4599089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 rot="5400000">
            <a:off x="2331286" y="436578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78" name="Rectangle 77"/>
          <p:cNvSpPr/>
          <p:nvPr/>
        </p:nvSpPr>
        <p:spPr>
          <a:xfrm rot="5400000">
            <a:off x="1505618" y="4375402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sp>
        <p:nvSpPr>
          <p:cNvPr id="79" name="Rectangle 78"/>
          <p:cNvSpPr/>
          <p:nvPr/>
        </p:nvSpPr>
        <p:spPr>
          <a:xfrm rot="5400000">
            <a:off x="2311869" y="5785718"/>
            <a:ext cx="1267242" cy="488614"/>
          </a:xfrm>
          <a:prstGeom prst="rect">
            <a:avLst/>
          </a:prstGeom>
          <a:solidFill>
            <a:srgbClr val="FA00E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 err="1" smtClean="0">
                <a:solidFill>
                  <a:sysClr val="windowText" lastClr="000000"/>
                </a:solidFill>
              </a:rPr>
              <a:t>Conv</a:t>
            </a:r>
            <a:r>
              <a:rPr lang="en-CA" sz="1800" b="1" dirty="0" smtClean="0">
                <a:solidFill>
                  <a:sysClr val="windowText" lastClr="000000"/>
                </a:solidFill>
              </a:rPr>
              <a:t> 1x1 – Stride 2</a:t>
            </a:r>
            <a:endParaRPr lang="en-CA" sz="1800" b="1" dirty="0">
              <a:solidFill>
                <a:sysClr val="windowText" lastClr="000000"/>
              </a:solidFill>
            </a:endParaRPr>
          </a:p>
        </p:txBody>
      </p:sp>
      <p:sp>
        <p:nvSpPr>
          <p:cNvPr id="80" name="12-Point Star 79"/>
          <p:cNvSpPr/>
          <p:nvPr/>
        </p:nvSpPr>
        <p:spPr>
          <a:xfrm>
            <a:off x="6948296" y="4778851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>
                <a:solidFill>
                  <a:schemeClr val="tx1"/>
                </a:solidFill>
              </a:rPr>
              <a:t>Réduction d’un facteur 2 de la taille des cartes d’activation</a:t>
            </a:r>
            <a:endParaRPr lang="en-CA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1360" y="3270240"/>
              <a:ext cx="4515480" cy="329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" y="3260880"/>
                <a:ext cx="453420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32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149</a:t>
            </a:fld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ResNet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57" b="65964"/>
          <a:stretch/>
        </p:blipFill>
        <p:spPr>
          <a:xfrm>
            <a:off x="-652018" y="2274135"/>
            <a:ext cx="9796017" cy="169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- 34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1548245" y="3438374"/>
            <a:ext cx="274320" cy="1350818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3196245" y="3182758"/>
            <a:ext cx="274320" cy="1862050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Left Brace 21"/>
          <p:cNvSpPr/>
          <p:nvPr/>
        </p:nvSpPr>
        <p:spPr>
          <a:xfrm rot="16200000">
            <a:off x="5558444" y="2735257"/>
            <a:ext cx="274320" cy="2757053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>
          <a:xfrm rot="16200000">
            <a:off x="7701120" y="3389885"/>
            <a:ext cx="276954" cy="1447798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1034935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64 </a:t>
            </a: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 smtClean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2669180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12</a:t>
            </a:r>
            <a:r>
              <a:rPr lang="en-US" sz="14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US" sz="14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 smtClean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048005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256 </a:t>
            </a: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 smtClean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7150433" y="4332193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512 </a:t>
            </a: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 smtClean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8120" y="755640"/>
              <a:ext cx="8610840" cy="355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746280"/>
                <a:ext cx="862956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3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6" y="2628472"/>
            <a:ext cx="4602467" cy="382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Les filtres 2D et 3D peuvent être </a:t>
            </a:r>
            <a:r>
              <a:rPr lang="fr-CA" b="1" dirty="0" smtClean="0">
                <a:solidFill>
                  <a:srgbClr val="FF0000"/>
                </a:solidFill>
              </a:rPr>
              <a:t>séparés</a:t>
            </a:r>
            <a:r>
              <a:rPr lang="fr-CA" dirty="0" smtClean="0"/>
              <a:t> en filtres plus élémentaires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24908" y="4158733"/>
            <a:ext cx="13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/>
              <a:t>3 filtres 2D</a:t>
            </a:r>
          </a:p>
          <a:p>
            <a:pPr algn="ctr"/>
            <a:r>
              <a:rPr lang="fr-CA" sz="1600" dirty="0" smtClean="0"/>
              <a:t>ayant</a:t>
            </a:r>
          </a:p>
          <a:p>
            <a:pPr algn="ctr"/>
            <a:r>
              <a:rPr lang="fr-CA" sz="1600" b="1" dirty="0" smtClean="0">
                <a:solidFill>
                  <a:srgbClr val="FF0000"/>
                </a:solidFill>
              </a:rPr>
              <a:t>9 paramètres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9172" y="3616562"/>
            <a:ext cx="15327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/>
              <a:t>Ces filtres 2D</a:t>
            </a:r>
          </a:p>
          <a:p>
            <a:pPr algn="ctr"/>
            <a:r>
              <a:rPr lang="fr-CA" sz="1600" dirty="0" smtClean="0"/>
              <a:t>peuvent être</a:t>
            </a:r>
          </a:p>
          <a:p>
            <a:pPr algn="ctr"/>
            <a:r>
              <a:rPr lang="fr-CA" sz="1600" dirty="0"/>
              <a:t>d</a:t>
            </a:r>
            <a:r>
              <a:rPr lang="fr-CA" sz="1600" dirty="0" smtClean="0"/>
              <a:t>écomposés</a:t>
            </a:r>
          </a:p>
          <a:p>
            <a:pPr algn="ctr"/>
            <a:r>
              <a:rPr lang="fr-CA" sz="1600" dirty="0"/>
              <a:t>e</a:t>
            </a:r>
            <a:r>
              <a:rPr lang="fr-CA" sz="1600" dirty="0" smtClean="0"/>
              <a:t>n 2 filtres de </a:t>
            </a:r>
          </a:p>
          <a:p>
            <a:pPr algn="ctr"/>
            <a:r>
              <a:rPr lang="fr-CA" sz="1600" b="1" dirty="0" smtClean="0">
                <a:solidFill>
                  <a:srgbClr val="FF0000"/>
                </a:solidFill>
              </a:rPr>
              <a:t>3 paramètres</a:t>
            </a:r>
          </a:p>
          <a:p>
            <a:pPr algn="ctr"/>
            <a:r>
              <a:rPr lang="fr-CA" sz="1600" dirty="0"/>
              <a:t>p</a:t>
            </a:r>
            <a:r>
              <a:rPr lang="fr-CA" sz="1600" dirty="0" smtClean="0"/>
              <a:t>our un total de</a:t>
            </a:r>
            <a:r>
              <a:rPr lang="fr-CA" sz="1600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CA" sz="1600" b="1" dirty="0" smtClean="0">
                <a:solidFill>
                  <a:srgbClr val="FF0000"/>
                </a:solidFill>
              </a:rPr>
              <a:t>6 paramètres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1664827" y="3365500"/>
            <a:ext cx="605939" cy="120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664827" y="4542997"/>
            <a:ext cx="605939" cy="3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1664827" y="4574232"/>
            <a:ext cx="605939" cy="12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0800000">
            <a:off x="6873233" y="3196707"/>
            <a:ext cx="605939" cy="2505292"/>
            <a:chOff x="8002127" y="1888607"/>
            <a:chExt cx="605939" cy="250529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8002127" y="1888607"/>
              <a:ext cx="605939" cy="120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002127" y="3066104"/>
              <a:ext cx="605939" cy="31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002127" y="3097339"/>
              <a:ext cx="605939" cy="1296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6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150</a:t>
            </a:fld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ResNet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57" b="65964"/>
          <a:stretch/>
        </p:blipFill>
        <p:spPr>
          <a:xfrm>
            <a:off x="-652018" y="2274135"/>
            <a:ext cx="9796017" cy="169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- 34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3200" y="1454727"/>
            <a:ext cx="1654233" cy="819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522124" y="1589932"/>
            <a:ext cx="66501" cy="68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2945" y="1454727"/>
            <a:ext cx="2294313" cy="819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3713018" y="365350"/>
            <a:ext cx="344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Réduction</a:t>
            </a:r>
            <a:r>
              <a:rPr lang="en-US" sz="18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d’un </a:t>
            </a:r>
            <a:r>
              <a:rPr lang="en-US" sz="18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facteur</a:t>
            </a:r>
            <a:r>
              <a:rPr lang="en-US" sz="18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 de la resolution des </a:t>
            </a:r>
            <a:r>
              <a:rPr lang="en-US" sz="18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US" sz="18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par </a:t>
            </a:r>
            <a:r>
              <a:rPr lang="en-US" sz="18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</a:t>
            </a:r>
            <a:r>
              <a:rPr lang="en-US" sz="18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stride 2</a:t>
            </a:r>
            <a:endParaRPr lang="en-CA" sz="18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151</a:t>
            </a:fld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ResNet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57" b="65964"/>
          <a:stretch/>
        </p:blipFill>
        <p:spPr>
          <a:xfrm>
            <a:off x="-652018" y="2274135"/>
            <a:ext cx="9796017" cy="169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- 34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1172888" y="4397023"/>
            <a:ext cx="344424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Les 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convolutifs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font 3x3</a:t>
            </a:r>
          </a:p>
          <a:p>
            <a:pPr>
              <a:spcBef>
                <a:spcPts val="8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18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auf</a:t>
            </a:r>
            <a:r>
              <a:rPr lang="en-US" sz="18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pour la première </a:t>
            </a:r>
            <a:r>
              <a:rPr lang="en-US" sz="18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endParaRPr lang="en-CA" sz="18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91797" y="3915295"/>
            <a:ext cx="4199278" cy="1729434"/>
          </a:xfrm>
          <a:custGeom>
            <a:avLst/>
            <a:gdLst>
              <a:gd name="connsiteX0" fmla="*/ 2575352 w 3024232"/>
              <a:gd name="connsiteY0" fmla="*/ 1072341 h 1729434"/>
              <a:gd name="connsiteX1" fmla="*/ 2932799 w 3024232"/>
              <a:gd name="connsiteY1" fmla="*/ 1271847 h 1729434"/>
              <a:gd name="connsiteX2" fmla="*/ 1087374 w 3024232"/>
              <a:gd name="connsiteY2" fmla="*/ 1729047 h 1729434"/>
              <a:gd name="connsiteX3" fmla="*/ 139723 w 3024232"/>
              <a:gd name="connsiteY3" fmla="*/ 1188720 h 1729434"/>
              <a:gd name="connsiteX4" fmla="*/ 23345 w 3024232"/>
              <a:gd name="connsiteY4" fmla="*/ 0 h 172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232" h="1729434">
                <a:moveTo>
                  <a:pt x="2575352" y="1072341"/>
                </a:moveTo>
                <a:cubicBezTo>
                  <a:pt x="2878073" y="1117368"/>
                  <a:pt x="3180795" y="1162396"/>
                  <a:pt x="2932799" y="1271847"/>
                </a:cubicBezTo>
                <a:cubicBezTo>
                  <a:pt x="2684803" y="1381298"/>
                  <a:pt x="1552887" y="1742901"/>
                  <a:pt x="1087374" y="1729047"/>
                </a:cubicBezTo>
                <a:cubicBezTo>
                  <a:pt x="621861" y="1715193"/>
                  <a:pt x="317061" y="1476894"/>
                  <a:pt x="139723" y="1188720"/>
                </a:cubicBezTo>
                <a:cubicBezTo>
                  <a:pt x="-37615" y="900546"/>
                  <a:pt x="-7135" y="450273"/>
                  <a:pt x="23345" y="0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73560" y="3416400"/>
              <a:ext cx="673560" cy="273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200" y="3407040"/>
                <a:ext cx="692280" cy="2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6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152</a:t>
            </a:fld>
            <a:endParaRPr lang="fr-CA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- 34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1844" y="1466893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les versions à 50, 101 et 152 couches, on utilise</a:t>
            </a:r>
          </a:p>
          <a:p>
            <a:r>
              <a:rPr lang="fr-CA" dirty="0"/>
              <a:t>d</a:t>
            </a:r>
            <a:r>
              <a:rPr lang="fr-CA" dirty="0" smtClean="0"/>
              <a:t>es « </a:t>
            </a:r>
            <a:r>
              <a:rPr lang="fr-CA" b="1" dirty="0" err="1" smtClean="0">
                <a:solidFill>
                  <a:srgbClr val="FF0000"/>
                </a:solidFill>
              </a:rPr>
              <a:t>bottleneck</a:t>
            </a:r>
            <a:r>
              <a:rPr lang="fr-CA" b="1" dirty="0" smtClean="0">
                <a:solidFill>
                  <a:srgbClr val="FF0000"/>
                </a:solidFill>
              </a:rPr>
              <a:t> </a:t>
            </a:r>
            <a:r>
              <a:rPr lang="fr-CA" b="1" dirty="0" err="1" smtClean="0">
                <a:solidFill>
                  <a:srgbClr val="FF0000"/>
                </a:solidFill>
              </a:rPr>
              <a:t>layers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94463" y="37118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2487" y="3711844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4969" y="3675142"/>
            <a:ext cx="534464" cy="7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491946" y="3437864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1x1</a:t>
            </a:r>
            <a:endParaRPr lang="en-CA" sz="1800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2982060" y="343786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3x3</a:t>
            </a:r>
            <a:endParaRPr lang="en-CA" sz="1800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4561785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19" name="Straight Arrow Connector 18"/>
          <p:cNvCxnSpPr>
            <a:stCxn id="16" idx="0"/>
            <a:endCxn id="32" idx="2"/>
          </p:cNvCxnSpPr>
          <p:nvPr/>
        </p:nvCxnSpPr>
        <p:spPr>
          <a:xfrm>
            <a:off x="1369874" y="3682171"/>
            <a:ext cx="3303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2" idx="0"/>
            <a:endCxn id="30" idx="2"/>
          </p:cNvCxnSpPr>
          <p:nvPr/>
        </p:nvCxnSpPr>
        <p:spPr>
          <a:xfrm>
            <a:off x="2188827" y="3682172"/>
            <a:ext cx="346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0"/>
            <a:endCxn id="27" idx="2"/>
          </p:cNvCxnSpPr>
          <p:nvPr/>
        </p:nvCxnSpPr>
        <p:spPr>
          <a:xfrm>
            <a:off x="3859988" y="3682172"/>
            <a:ext cx="3137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320809" y="3453216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/>
          <p:cNvCxnSpPr>
            <a:stCxn id="37" idx="0"/>
            <a:endCxn id="23" idx="2"/>
          </p:cNvCxnSpPr>
          <p:nvPr/>
        </p:nvCxnSpPr>
        <p:spPr>
          <a:xfrm>
            <a:off x="7020501" y="3682172"/>
            <a:ext cx="30030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4"/>
          </p:cNvCxnSpPr>
          <p:nvPr/>
        </p:nvCxnSpPr>
        <p:spPr>
          <a:xfrm>
            <a:off x="550922" y="3711844"/>
            <a:ext cx="6987099" cy="203037"/>
          </a:xfrm>
          <a:prstGeom prst="bentConnector4">
            <a:avLst>
              <a:gd name="adj1" fmla="val 143"/>
              <a:gd name="adj2" fmla="val 5851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050673" y="2931511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)+x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 rot="5400000">
            <a:off x="3784391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28" name="Straight Arrow Connector 27"/>
          <p:cNvCxnSpPr>
            <a:stCxn id="27" idx="0"/>
            <a:endCxn id="18" idx="2"/>
          </p:cNvCxnSpPr>
          <p:nvPr/>
        </p:nvCxnSpPr>
        <p:spPr>
          <a:xfrm>
            <a:off x="4662319" y="3682172"/>
            <a:ext cx="28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0" idx="0"/>
            <a:endCxn id="17" idx="2"/>
          </p:cNvCxnSpPr>
          <p:nvPr/>
        </p:nvCxnSpPr>
        <p:spPr>
          <a:xfrm>
            <a:off x="3024406" y="3682172"/>
            <a:ext cx="346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5400000">
            <a:off x="2146479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32" name="Rectangle 31"/>
          <p:cNvSpPr/>
          <p:nvPr/>
        </p:nvSpPr>
        <p:spPr>
          <a:xfrm rot="5400000">
            <a:off x="1310899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34" name="Straight Arrow Connector 33"/>
          <p:cNvCxnSpPr>
            <a:stCxn id="18" idx="0"/>
            <a:endCxn id="35" idx="2"/>
          </p:cNvCxnSpPr>
          <p:nvPr/>
        </p:nvCxnSpPr>
        <p:spPr>
          <a:xfrm flipV="1">
            <a:off x="5439712" y="3675142"/>
            <a:ext cx="345947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5400000">
            <a:off x="5396345" y="3430835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1x1</a:t>
            </a:r>
            <a:endParaRPr lang="en-CA" sz="1800" dirty="0"/>
          </a:p>
        </p:txBody>
      </p:sp>
      <p:cxnSp>
        <p:nvCxnSpPr>
          <p:cNvPr id="36" name="Straight Arrow Connector 35"/>
          <p:cNvCxnSpPr>
            <a:stCxn id="35" idx="0"/>
            <a:endCxn id="37" idx="2"/>
          </p:cNvCxnSpPr>
          <p:nvPr/>
        </p:nvCxnSpPr>
        <p:spPr>
          <a:xfrm>
            <a:off x="6274273" y="3675142"/>
            <a:ext cx="257614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5400000">
            <a:off x="6142573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7691988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51" name="Straight Arrow Connector 50"/>
          <p:cNvCxnSpPr>
            <a:stCxn id="23" idx="6"/>
            <a:endCxn id="38" idx="2"/>
          </p:cNvCxnSpPr>
          <p:nvPr/>
        </p:nvCxnSpPr>
        <p:spPr>
          <a:xfrm flipV="1">
            <a:off x="7755233" y="3682172"/>
            <a:ext cx="32606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153</a:t>
            </a:fld>
            <a:endParaRPr lang="fr-CA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– 50,101, 152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13163"/>
            <a:ext cx="7369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les versions à plus de 50, 101 et 152 couches, utiliser</a:t>
            </a:r>
          </a:p>
          <a:p>
            <a:r>
              <a:rPr lang="fr-CA" dirty="0"/>
              <a:t>d</a:t>
            </a:r>
            <a:r>
              <a:rPr lang="fr-CA" dirty="0" smtClean="0"/>
              <a:t>es « </a:t>
            </a:r>
            <a:r>
              <a:rPr lang="fr-CA" b="1" dirty="0" err="1" smtClean="0">
                <a:solidFill>
                  <a:srgbClr val="FF0000"/>
                </a:solidFill>
              </a:rPr>
              <a:t>bottleneck</a:t>
            </a:r>
            <a:r>
              <a:rPr lang="fr-CA" b="1" dirty="0" smtClean="0">
                <a:solidFill>
                  <a:srgbClr val="FF0000"/>
                </a:solidFill>
              </a:rPr>
              <a:t> </a:t>
            </a:r>
            <a:r>
              <a:rPr lang="fr-CA" b="1" dirty="0" err="1" smtClean="0">
                <a:solidFill>
                  <a:srgbClr val="FF0000"/>
                </a:solidFill>
              </a:rPr>
              <a:t>layers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02675" y="38002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2487" y="3711844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4969" y="3675142"/>
            <a:ext cx="534464" cy="7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491946" y="3437864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1x1</a:t>
            </a:r>
            <a:endParaRPr lang="en-CA" sz="1800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2982060" y="343786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3x3</a:t>
            </a:r>
            <a:endParaRPr lang="en-CA" sz="1800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4561785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19" name="Straight Arrow Connector 18"/>
          <p:cNvCxnSpPr>
            <a:stCxn id="16" idx="0"/>
            <a:endCxn id="32" idx="2"/>
          </p:cNvCxnSpPr>
          <p:nvPr/>
        </p:nvCxnSpPr>
        <p:spPr>
          <a:xfrm>
            <a:off x="1369874" y="3682171"/>
            <a:ext cx="3303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2" idx="0"/>
            <a:endCxn id="30" idx="2"/>
          </p:cNvCxnSpPr>
          <p:nvPr/>
        </p:nvCxnSpPr>
        <p:spPr>
          <a:xfrm>
            <a:off x="2188827" y="3682172"/>
            <a:ext cx="346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0"/>
            <a:endCxn id="27" idx="2"/>
          </p:cNvCxnSpPr>
          <p:nvPr/>
        </p:nvCxnSpPr>
        <p:spPr>
          <a:xfrm>
            <a:off x="3859988" y="3682172"/>
            <a:ext cx="3137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320809" y="3453216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/>
          <p:cNvCxnSpPr>
            <a:stCxn id="37" idx="0"/>
            <a:endCxn id="23" idx="2"/>
          </p:cNvCxnSpPr>
          <p:nvPr/>
        </p:nvCxnSpPr>
        <p:spPr>
          <a:xfrm>
            <a:off x="7020501" y="3682172"/>
            <a:ext cx="30030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4"/>
          </p:cNvCxnSpPr>
          <p:nvPr/>
        </p:nvCxnSpPr>
        <p:spPr>
          <a:xfrm>
            <a:off x="550922" y="3711844"/>
            <a:ext cx="6987099" cy="203037"/>
          </a:xfrm>
          <a:prstGeom prst="bentConnector4">
            <a:avLst>
              <a:gd name="adj1" fmla="val 143"/>
              <a:gd name="adj2" fmla="val 5851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55385" y="2911544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</a:t>
            </a:r>
            <a:r>
              <a:rPr lang="fr-CA" dirty="0" smtClean="0"/>
              <a:t>)+x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 rot="5400000">
            <a:off x="3784391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28" name="Straight Arrow Connector 27"/>
          <p:cNvCxnSpPr>
            <a:stCxn id="27" idx="0"/>
            <a:endCxn id="18" idx="2"/>
          </p:cNvCxnSpPr>
          <p:nvPr/>
        </p:nvCxnSpPr>
        <p:spPr>
          <a:xfrm>
            <a:off x="4662319" y="3682172"/>
            <a:ext cx="28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0" idx="0"/>
            <a:endCxn id="17" idx="2"/>
          </p:cNvCxnSpPr>
          <p:nvPr/>
        </p:nvCxnSpPr>
        <p:spPr>
          <a:xfrm>
            <a:off x="3024406" y="3682172"/>
            <a:ext cx="346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5400000">
            <a:off x="2146479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32" name="Rectangle 31"/>
          <p:cNvSpPr/>
          <p:nvPr/>
        </p:nvSpPr>
        <p:spPr>
          <a:xfrm rot="5400000">
            <a:off x="1310899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cxnSp>
        <p:nvCxnSpPr>
          <p:cNvPr id="34" name="Straight Arrow Connector 33"/>
          <p:cNvCxnSpPr>
            <a:stCxn id="18" idx="0"/>
            <a:endCxn id="35" idx="2"/>
          </p:cNvCxnSpPr>
          <p:nvPr/>
        </p:nvCxnSpPr>
        <p:spPr>
          <a:xfrm flipV="1">
            <a:off x="5439712" y="3675142"/>
            <a:ext cx="345947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5400000">
            <a:off x="5396345" y="3430835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r>
              <a:rPr lang="en-CA" sz="1800" dirty="0" smtClean="0"/>
              <a:t> 1x1</a:t>
            </a:r>
            <a:endParaRPr lang="en-CA" sz="1800" dirty="0"/>
          </a:p>
        </p:txBody>
      </p:sp>
      <p:cxnSp>
        <p:nvCxnSpPr>
          <p:cNvPr id="36" name="Straight Arrow Connector 35"/>
          <p:cNvCxnSpPr>
            <a:stCxn id="35" idx="0"/>
            <a:endCxn id="37" idx="2"/>
          </p:cNvCxnSpPr>
          <p:nvPr/>
        </p:nvCxnSpPr>
        <p:spPr>
          <a:xfrm>
            <a:off x="6274273" y="3675142"/>
            <a:ext cx="257614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5400000">
            <a:off x="6142573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BatchNorm</a:t>
            </a:r>
            <a:endParaRPr lang="en-CA" sz="1800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7691988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51" name="Straight Arrow Connector 50"/>
          <p:cNvCxnSpPr>
            <a:stCxn id="23" idx="6"/>
            <a:endCxn id="38" idx="2"/>
          </p:cNvCxnSpPr>
          <p:nvPr/>
        </p:nvCxnSpPr>
        <p:spPr>
          <a:xfrm flipV="1">
            <a:off x="7755233" y="3682172"/>
            <a:ext cx="32606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4488" y="600597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28x28x256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209" y="3611743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1434236" y="3596753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3893413" y="3601097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6309068" y="3560022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/>
          <p:cNvSpPr txBox="1"/>
          <p:nvPr/>
        </p:nvSpPr>
        <p:spPr>
          <a:xfrm>
            <a:off x="1700212" y="60059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28x28x64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46661" y="60059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28x28x64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71005" y="5977242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28x28x256</a:t>
            </a:r>
            <a:endParaRPr lang="en-CA" sz="20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>
            <a:stCxn id="2" idx="4"/>
            <a:endCxn id="31" idx="0"/>
          </p:cNvCxnSpPr>
          <p:nvPr/>
        </p:nvCxnSpPr>
        <p:spPr>
          <a:xfrm>
            <a:off x="582619" y="3815286"/>
            <a:ext cx="301283" cy="2190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42" idx="0"/>
          </p:cNvCxnSpPr>
          <p:nvPr/>
        </p:nvCxnSpPr>
        <p:spPr>
          <a:xfrm>
            <a:off x="1545646" y="3800296"/>
            <a:ext cx="759860" cy="2205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4"/>
            <a:endCxn id="43" idx="0"/>
          </p:cNvCxnSpPr>
          <p:nvPr/>
        </p:nvCxnSpPr>
        <p:spPr>
          <a:xfrm flipH="1">
            <a:off x="3751955" y="3804640"/>
            <a:ext cx="252868" cy="2201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4"/>
            <a:endCxn id="44" idx="0"/>
          </p:cNvCxnSpPr>
          <p:nvPr/>
        </p:nvCxnSpPr>
        <p:spPr>
          <a:xfrm flipH="1">
            <a:off x="5240419" y="3763565"/>
            <a:ext cx="1180059" cy="2213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74273" y="5141626"/>
            <a:ext cx="2869727" cy="1716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ysClr val="windowText" lastClr="000000"/>
                </a:solidFill>
              </a:rPr>
              <a:t>Convolution 3x3 appliquée sur 64 canaux au lieu de 256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9640" y="2577960"/>
              <a:ext cx="8065080" cy="3582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280" y="2568600"/>
                <a:ext cx="8083800" cy="36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466" y="6112230"/>
            <a:ext cx="897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https://towardsdatascience.com/an-overview-of-resnet-and-its-variants-5281e2f56035</a:t>
            </a:r>
            <a:endParaRPr lang="en-CA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168466" y="1043636"/>
            <a:ext cx="416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Autres types de connexions résiduelles</a:t>
            </a:r>
            <a:endParaRPr lang="en-CA" sz="2000" dirty="0"/>
          </a:p>
        </p:txBody>
      </p:sp>
      <p:pic>
        <p:nvPicPr>
          <p:cNvPr id="67586" name="Picture 2" descr="https://miro.medium.com/max/1506/1*M5NIelQC33eN6KjwZRcc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17" y="1644540"/>
            <a:ext cx="8409166" cy="40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78080" y="438120"/>
              <a:ext cx="4267440" cy="381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720" y="428760"/>
                <a:ext cx="4286160" cy="38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6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155</a:t>
            </a:fld>
            <a:endParaRPr lang="fr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ResNeXt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565631"/>
              </p:ext>
            </p:extLst>
          </p:nvPr>
        </p:nvGraphicFramePr>
        <p:xfrm>
          <a:off x="1797844" y="2556747"/>
          <a:ext cx="5548312" cy="246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r:id="rId3" imgW="9409320" imgH="4190400" progId="">
                  <p:embed/>
                </p:oleObj>
              </mc:Choice>
              <mc:Fallback>
                <p:oleObj r:id="rId3" imgW="9409320" imgH="4190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844" y="2556747"/>
                        <a:ext cx="5548312" cy="246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55600" y="61208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</a:t>
            </a:r>
            <a:r>
              <a:rPr lang="en-CA" sz="1600" dirty="0" err="1"/>
              <a:t>Xie</a:t>
            </a:r>
            <a:r>
              <a:rPr lang="en-CA" sz="1600" dirty="0"/>
              <a:t>, R. </a:t>
            </a:r>
            <a:r>
              <a:rPr lang="en-CA" sz="1600" dirty="0" err="1"/>
              <a:t>Girshick</a:t>
            </a:r>
            <a:r>
              <a:rPr lang="en-CA" sz="1600" dirty="0"/>
              <a:t>, P. Dollar, Z. </a:t>
            </a:r>
            <a:r>
              <a:rPr lang="en-CA" sz="1600" dirty="0" err="1"/>
              <a:t>Tu</a:t>
            </a:r>
            <a:r>
              <a:rPr lang="en-CA" sz="1600" dirty="0"/>
              <a:t>, K. He</a:t>
            </a:r>
          </a:p>
          <a:p>
            <a:r>
              <a:rPr lang="en-CA" sz="1600" dirty="0" smtClean="0"/>
              <a:t>Aggregated </a:t>
            </a:r>
            <a:r>
              <a:rPr lang="en-CA" sz="1600" dirty="0"/>
              <a:t>Residual Transformations for Deep Neural </a:t>
            </a:r>
            <a:r>
              <a:rPr lang="en-CA" sz="1600" dirty="0" smtClean="0"/>
              <a:t>Networks, CVPR 2017</a:t>
            </a:r>
            <a:endParaRPr lang="en-CA" sz="1600" dirty="0"/>
          </a:p>
        </p:txBody>
      </p:sp>
      <p:sp>
        <p:nvSpPr>
          <p:cNvPr id="12" name="Rectangle 11"/>
          <p:cNvSpPr/>
          <p:nvPr/>
        </p:nvSpPr>
        <p:spPr>
          <a:xfrm>
            <a:off x="2841625" y="277091"/>
            <a:ext cx="250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/>
              <a:t>[</a:t>
            </a:r>
            <a:r>
              <a:rPr lang="en-CA" b="1" dirty="0" err="1" smtClean="0"/>
              <a:t>Xie</a:t>
            </a:r>
            <a:r>
              <a:rPr lang="en-CA" b="1" dirty="0" smtClean="0"/>
              <a:t> et al. 2017]</a:t>
            </a:r>
            <a:endParaRPr lang="en-CA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6872" y="1435984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De la part des mêmes auteurs, une « version améliorée »</a:t>
            </a:r>
            <a:endParaRPr lang="en-CA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560448" y="5023487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Bloc </a:t>
            </a:r>
            <a:r>
              <a:rPr lang="fr-CA" sz="1800" dirty="0" err="1" smtClean="0"/>
              <a:t>ResNet</a:t>
            </a:r>
            <a:r>
              <a:rPr lang="fr-CA" sz="1800" dirty="0" smtClean="0"/>
              <a:t> </a:t>
            </a:r>
          </a:p>
          <a:p>
            <a:pPr algn="ctr"/>
            <a:r>
              <a:rPr lang="fr-CA" sz="1800" dirty="0" smtClean="0"/>
              <a:t>50 couches et +</a:t>
            </a:r>
            <a:endParaRPr lang="en-CA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5224" y="520815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Bloc </a:t>
            </a:r>
            <a:r>
              <a:rPr lang="fr-CA" sz="1800" dirty="0" err="1" smtClean="0"/>
              <a:t>ResNeXt</a:t>
            </a:r>
            <a:endParaRPr lang="en-CA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387520" y="2610000"/>
              <a:ext cx="6534720" cy="229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8160" y="2600640"/>
                <a:ext cx="6553440" cy="23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3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156</a:t>
            </a:fld>
            <a:endParaRPr lang="fr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21608"/>
              </p:ext>
            </p:extLst>
          </p:nvPr>
        </p:nvGraphicFramePr>
        <p:xfrm>
          <a:off x="1444718" y="723900"/>
          <a:ext cx="533775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3" r:id="rId3" imgW="8152200" imgH="8139600" progId="">
                  <p:embed/>
                </p:oleObj>
              </mc:Choice>
              <mc:Fallback>
                <p:oleObj r:id="rId3" imgW="8152200" imgH="813960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718" y="723900"/>
                        <a:ext cx="5337750" cy="532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ResNeXt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5600" y="61335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</a:t>
            </a:r>
            <a:r>
              <a:rPr lang="en-CA" sz="1600" dirty="0" err="1"/>
              <a:t>Xie</a:t>
            </a:r>
            <a:r>
              <a:rPr lang="en-CA" sz="1600" dirty="0"/>
              <a:t>, R. </a:t>
            </a:r>
            <a:r>
              <a:rPr lang="en-CA" sz="1600" dirty="0" err="1"/>
              <a:t>Girshick</a:t>
            </a:r>
            <a:r>
              <a:rPr lang="en-CA" sz="1600" dirty="0"/>
              <a:t>, P. Dollar, Z. </a:t>
            </a:r>
            <a:r>
              <a:rPr lang="en-CA" sz="1600" dirty="0" err="1"/>
              <a:t>Tu</a:t>
            </a:r>
            <a:r>
              <a:rPr lang="en-CA" sz="1600" dirty="0"/>
              <a:t>, K. He</a:t>
            </a:r>
          </a:p>
          <a:p>
            <a:r>
              <a:rPr lang="en-CA" sz="1600" dirty="0" smtClean="0"/>
              <a:t>Aggregated </a:t>
            </a:r>
            <a:r>
              <a:rPr lang="en-CA" sz="1600" dirty="0"/>
              <a:t>Residual Transformations for Deep Neural </a:t>
            </a:r>
            <a:r>
              <a:rPr lang="en-CA" sz="1600" dirty="0" smtClean="0"/>
              <a:t>Networks, CVPR 2017</a:t>
            </a:r>
            <a:endParaRPr lang="en-CA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537000" y="603360"/>
              <a:ext cx="2578320" cy="528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7640" y="594000"/>
                <a:ext cx="259704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7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157</a:t>
            </a:fld>
            <a:endParaRPr lang="fr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73126"/>
              </p:ext>
            </p:extLst>
          </p:nvPr>
        </p:nvGraphicFramePr>
        <p:xfrm>
          <a:off x="2178050" y="901274"/>
          <a:ext cx="4787900" cy="4864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4" r:id="rId3" imgW="6348960" imgH="6450480" progId="">
                  <p:embed/>
                </p:oleObj>
              </mc:Choice>
              <mc:Fallback>
                <p:oleObj r:id="rId3" imgW="6348960" imgH="645048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8050" y="901274"/>
                        <a:ext cx="4787900" cy="4864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800" y="-12429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smtClean="0"/>
              <a:t>ResNeXt 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>
          <a:xfrm>
            <a:off x="355600" y="61208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</a:t>
            </a:r>
            <a:r>
              <a:rPr lang="en-CA" sz="1600" dirty="0" err="1"/>
              <a:t>Xie</a:t>
            </a:r>
            <a:r>
              <a:rPr lang="en-CA" sz="1600" dirty="0"/>
              <a:t>, R. </a:t>
            </a:r>
            <a:r>
              <a:rPr lang="en-CA" sz="1600" dirty="0" err="1"/>
              <a:t>Girshick</a:t>
            </a:r>
            <a:r>
              <a:rPr lang="en-CA" sz="1600" dirty="0"/>
              <a:t>, P. Dollar, Z. </a:t>
            </a:r>
            <a:r>
              <a:rPr lang="en-CA" sz="1600" dirty="0" err="1"/>
              <a:t>Tu</a:t>
            </a:r>
            <a:r>
              <a:rPr lang="en-CA" sz="1600" dirty="0"/>
              <a:t>, K. He</a:t>
            </a:r>
          </a:p>
          <a:p>
            <a:r>
              <a:rPr lang="en-CA" sz="1600" dirty="0" smtClean="0"/>
              <a:t>Aggregated </a:t>
            </a:r>
            <a:r>
              <a:rPr lang="en-CA" sz="1600" dirty="0"/>
              <a:t>Residual Transformations for Deep Neural </a:t>
            </a:r>
            <a:r>
              <a:rPr lang="en-CA" sz="1600" dirty="0" smtClean="0"/>
              <a:t>Networks, CVPR 2017</a:t>
            </a:r>
            <a:endParaRPr lang="en-CA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219640" y="2432160"/>
              <a:ext cx="1937160" cy="181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0280" y="2422800"/>
                <a:ext cx="1955880" cy="18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5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WideResNet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 smtClean="0"/>
              <a:t>Komodakis</a:t>
            </a:r>
            <a:r>
              <a:rPr lang="en-CA" sz="1200" dirty="0" smtClean="0"/>
              <a:t>, Wide Residual Networks,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BMVC 2016</a:t>
            </a:r>
            <a:endParaRPr lang="en-CA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2" name="Rectangle 1"/>
          <p:cNvSpPr/>
          <p:nvPr/>
        </p:nvSpPr>
        <p:spPr>
          <a:xfrm>
            <a:off x="942974" y="2325873"/>
            <a:ext cx="7210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+mj-lt"/>
              </a:rPr>
              <a:t>Selon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Zagoruyko</a:t>
            </a:r>
            <a:r>
              <a:rPr lang="en-US" dirty="0" smtClean="0">
                <a:latin typeface="+mj-lt"/>
              </a:rPr>
              <a:t> et </a:t>
            </a:r>
            <a:r>
              <a:rPr lang="en-US" dirty="0" err="1" smtClean="0">
                <a:latin typeface="+mj-lt"/>
              </a:rPr>
              <a:t>Komodakis</a:t>
            </a:r>
            <a:r>
              <a:rPr lang="en-US" dirty="0" smtClean="0">
                <a:latin typeface="+mj-lt"/>
              </a:rPr>
              <a:t>: 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Comme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rien</a:t>
            </a:r>
            <a:r>
              <a:rPr lang="en-US" dirty="0" smtClean="0">
                <a:latin typeface="+mj-lt"/>
              </a:rPr>
              <a:t> ne force le gradient à passer par les couches </a:t>
            </a:r>
            <a:r>
              <a:rPr lang="en-US" dirty="0" err="1" smtClean="0">
                <a:latin typeface="+mj-lt"/>
              </a:rPr>
              <a:t>convolutives</a:t>
            </a:r>
            <a:r>
              <a:rPr lang="en-US" dirty="0" smtClean="0">
                <a:latin typeface="+mj-lt"/>
              </a:rPr>
              <a:t>, plus un </a:t>
            </a:r>
            <a:r>
              <a:rPr lang="en-US" dirty="0" err="1" smtClean="0">
                <a:latin typeface="+mj-lt"/>
              </a:rPr>
              <a:t>ResNet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est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profond</a:t>
            </a:r>
            <a:r>
              <a:rPr lang="en-US" dirty="0" smtClean="0">
                <a:latin typeface="+mj-lt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plus le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nombre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de blocs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n’ayant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rien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appris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sera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élevé</a:t>
            </a:r>
            <a:r>
              <a:rPr lang="en-US" dirty="0" smtClean="0">
                <a:latin typeface="+mj-lt"/>
              </a:rPr>
              <a:t>.  </a:t>
            </a:r>
            <a:r>
              <a:rPr lang="en-US" dirty="0" err="1" smtClean="0">
                <a:latin typeface="+mj-lt"/>
              </a:rPr>
              <a:t>C’est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ce</a:t>
            </a:r>
            <a:r>
              <a:rPr lang="en-US" dirty="0" smtClean="0">
                <a:latin typeface="+mj-lt"/>
              </a:rPr>
              <a:t> que les auteurs </a:t>
            </a:r>
            <a:r>
              <a:rPr lang="en-US" dirty="0" err="1" smtClean="0">
                <a:latin typeface="+mj-lt"/>
              </a:rPr>
              <a:t>appellent</a:t>
            </a:r>
            <a:r>
              <a:rPr lang="en-US" i="1" dirty="0" smtClean="0">
                <a:latin typeface="+mj-lt"/>
              </a:rPr>
              <a:t> </a:t>
            </a:r>
            <a:r>
              <a:rPr lang="en-US" b="1" i="1" dirty="0" smtClean="0">
                <a:latin typeface="+mj-lt"/>
              </a:rPr>
              <a:t>diminishing </a:t>
            </a:r>
            <a:r>
              <a:rPr lang="en-US" b="1" i="1" dirty="0">
                <a:latin typeface="+mj-lt"/>
              </a:rPr>
              <a:t>feature reuse</a:t>
            </a:r>
            <a:r>
              <a:rPr lang="en-US" i="1" dirty="0">
                <a:latin typeface="+mj-lt"/>
              </a:rPr>
              <a:t>.</a:t>
            </a:r>
            <a:endParaRPr lang="en-CA" i="1" dirty="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34120" y="5130720"/>
              <a:ext cx="1974960" cy="1543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4760" y="5121360"/>
                <a:ext cx="1993680" cy="15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5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WideResNet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 smtClean="0"/>
              <a:t>Komodakis</a:t>
            </a:r>
            <a:r>
              <a:rPr lang="en-CA" sz="1200" dirty="0" smtClean="0"/>
              <a:t>, Wide Residual Networks,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BMVC 2016</a:t>
            </a:r>
            <a:endParaRPr lang="en-CA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2" name="Rectangle 1"/>
          <p:cNvSpPr/>
          <p:nvPr/>
        </p:nvSpPr>
        <p:spPr>
          <a:xfrm>
            <a:off x="942974" y="2325873"/>
            <a:ext cx="76773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Solution: 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moins</a:t>
            </a:r>
            <a:r>
              <a:rPr lang="en-US" dirty="0" smtClean="0">
                <a:latin typeface="+mj-lt"/>
              </a:rPr>
              <a:t> de blocs et plus de </a:t>
            </a:r>
            <a:r>
              <a:rPr lang="en-US" dirty="0" err="1" smtClean="0">
                <a:latin typeface="+mj-lt"/>
              </a:rPr>
              <a:t>cartes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d’activation</a:t>
            </a:r>
            <a:r>
              <a:rPr lang="en-US" dirty="0" smtClean="0">
                <a:latin typeface="+mj-lt"/>
              </a:rPr>
              <a:t> par </a:t>
            </a:r>
            <a:r>
              <a:rPr lang="en-US" dirty="0" err="1" smtClean="0">
                <a:latin typeface="+mj-lt"/>
              </a:rPr>
              <a:t>couche</a:t>
            </a:r>
            <a:r>
              <a:rPr lang="en-US" dirty="0" smtClean="0">
                <a:latin typeface="+mj-lt"/>
              </a:rPr>
              <a:t>.</a:t>
            </a:r>
          </a:p>
          <a:p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“</a:t>
            </a:r>
            <a:r>
              <a:rPr lang="en-US" sz="3600" b="1" i="1" dirty="0" smtClean="0">
                <a:solidFill>
                  <a:srgbClr val="FF0000"/>
                </a:solidFill>
                <a:latin typeface="+mj-lt"/>
              </a:rPr>
              <a:t>Shallower but wider</a:t>
            </a:r>
            <a:r>
              <a:rPr lang="en-US" dirty="0" smtClean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649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Les filtres 2D et 3D peuvent être </a:t>
            </a:r>
            <a:r>
              <a:rPr lang="fr-CA" b="1" dirty="0" smtClean="0">
                <a:solidFill>
                  <a:srgbClr val="FF0000"/>
                </a:solidFill>
              </a:rPr>
              <a:t>séparés</a:t>
            </a:r>
            <a:r>
              <a:rPr lang="fr-CA" dirty="0" smtClean="0"/>
              <a:t> en filtres plus élémentaires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83043" y="2676762"/>
            <a:ext cx="707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 smtClean="0"/>
              <a:t>Bien que tous les filtres 2D (et 3D) ne soient pas tous mathématiquement séparables, on peut tout de même les </a:t>
            </a:r>
            <a:r>
              <a:rPr lang="fr-CA" sz="2800" b="1" dirty="0" smtClean="0">
                <a:solidFill>
                  <a:srgbClr val="FF0000"/>
                </a:solidFill>
              </a:rPr>
              <a:t>approximer</a:t>
            </a:r>
            <a:r>
              <a:rPr lang="fr-CA" sz="2800" dirty="0" smtClean="0"/>
              <a:t> par des filtres 1D</a:t>
            </a:r>
            <a:endParaRPr lang="en-CA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86870"/>
              </p:ext>
            </p:extLst>
          </p:nvPr>
        </p:nvGraphicFramePr>
        <p:xfrm>
          <a:off x="2222500" y="4305300"/>
          <a:ext cx="46990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0" name="Equation" r:id="rId3" imgW="1879560" imgH="711000" progId="Equation.3">
                  <p:embed/>
                </p:oleObj>
              </mc:Choice>
              <mc:Fallback>
                <p:oleObj name="Equation" r:id="rId3" imgW="1879560" imgH="7110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500" y="4305300"/>
                        <a:ext cx="46990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6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WideResNet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 smtClean="0"/>
              <a:t>Komodakis</a:t>
            </a:r>
            <a:r>
              <a:rPr lang="en-CA" sz="1200" dirty="0" smtClean="0"/>
              <a:t>, Wide Residual Networks,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BMVC 2016</a:t>
            </a:r>
            <a:endParaRPr lang="en-CA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4" name="Rectangle 3"/>
          <p:cNvSpPr/>
          <p:nvPr/>
        </p:nvSpPr>
        <p:spPr>
          <a:xfrm>
            <a:off x="2286000" y="264417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medium-content-serif-font"/>
              </a:rPr>
              <a:t>WRN-34–2</a:t>
            </a:r>
            <a:r>
              <a:rPr lang="en-US" dirty="0">
                <a:latin typeface="medium-content-serif-font"/>
              </a:rPr>
              <a:t>: Outperforms </a:t>
            </a:r>
            <a:r>
              <a:rPr lang="en-US" dirty="0">
                <a:latin typeface="medium-content-serif-font"/>
                <a:hlinkClick r:id="rId3"/>
              </a:rPr>
              <a:t>ResNet-152</a:t>
            </a:r>
            <a:r>
              <a:rPr lang="en-US" dirty="0">
                <a:latin typeface="medium-content-serif-font"/>
              </a:rPr>
              <a:t> and </a:t>
            </a:r>
            <a:r>
              <a:rPr lang="en-US" dirty="0">
                <a:latin typeface="medium-content-serif-font"/>
                <a:hlinkClick r:id="rId4"/>
              </a:rPr>
              <a:t>Inception-v4</a:t>
            </a:r>
            <a:r>
              <a:rPr lang="en-US" dirty="0">
                <a:latin typeface="medium-content-serif-font"/>
              </a:rPr>
              <a:t>-based models</a:t>
            </a:r>
            <a:endParaRPr lang="en-CA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314100"/>
              </p:ext>
            </p:extLst>
          </p:nvPr>
        </p:nvGraphicFramePr>
        <p:xfrm>
          <a:off x="685800" y="2548598"/>
          <a:ext cx="76962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4" r:id="rId5" imgW="10158480" imgH="5041080" progId="">
                  <p:embed/>
                </p:oleObj>
              </mc:Choice>
              <mc:Fallback>
                <p:oleObj r:id="rId5" imgW="10158480" imgH="5041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2548598"/>
                        <a:ext cx="76962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2787" y="19038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WRN-n-k</a:t>
            </a:r>
            <a:endParaRPr lang="en-CA" sz="2000" dirty="0"/>
          </a:p>
        </p:txBody>
      </p:sp>
      <p:sp>
        <p:nvSpPr>
          <p:cNvPr id="6" name="Oval 5"/>
          <p:cNvSpPr/>
          <p:nvPr/>
        </p:nvSpPr>
        <p:spPr>
          <a:xfrm>
            <a:off x="3469041" y="1984511"/>
            <a:ext cx="200025" cy="381041"/>
          </a:xfrm>
          <a:prstGeom prst="ellipse">
            <a:avLst/>
          </a:prstGeom>
          <a:noFill/>
          <a:ln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3743800" y="1984511"/>
            <a:ext cx="200025" cy="381041"/>
          </a:xfrm>
          <a:prstGeom prst="ellipse">
            <a:avLst/>
          </a:prstGeom>
          <a:noFill/>
          <a:ln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604819" y="729561"/>
            <a:ext cx="449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 smtClean="0"/>
              <a:t>Nb</a:t>
            </a:r>
            <a:r>
              <a:rPr lang="en-CA" sz="2000" dirty="0" smtClean="0"/>
              <a:t> couches </a:t>
            </a:r>
            <a:r>
              <a:rPr lang="en-CA" sz="2000" dirty="0" err="1" smtClean="0"/>
              <a:t>convolutives</a:t>
            </a:r>
            <a:endParaRPr lang="en-CA" sz="2000" dirty="0" smtClean="0"/>
          </a:p>
          <a:p>
            <a:r>
              <a:rPr lang="fr-CA" sz="2000" dirty="0" smtClean="0"/>
              <a:t>Facteur </a:t>
            </a:r>
            <a:r>
              <a:rPr lang="fr-CA" sz="2000" dirty="0" err="1" smtClean="0"/>
              <a:t>mult</a:t>
            </a:r>
            <a:r>
              <a:rPr lang="fr-CA" sz="2000" dirty="0" smtClean="0"/>
              <a:t>. du Nb de cartes d’activation</a:t>
            </a:r>
            <a:endParaRPr lang="en-CA" sz="2000" dirty="0"/>
          </a:p>
        </p:txBody>
      </p:sp>
      <p:sp>
        <p:nvSpPr>
          <p:cNvPr id="7" name="Freeform 6"/>
          <p:cNvSpPr/>
          <p:nvPr/>
        </p:nvSpPr>
        <p:spPr>
          <a:xfrm>
            <a:off x="3501023" y="971550"/>
            <a:ext cx="1023352" cy="1000125"/>
          </a:xfrm>
          <a:custGeom>
            <a:avLst/>
            <a:gdLst>
              <a:gd name="connsiteX0" fmla="*/ 51802 w 1023352"/>
              <a:gd name="connsiteY0" fmla="*/ 1000125 h 1000125"/>
              <a:gd name="connsiteX1" fmla="*/ 108952 w 1023352"/>
              <a:gd name="connsiteY1" fmla="*/ 342900 h 1000125"/>
              <a:gd name="connsiteX2" fmla="*/ 1023352 w 1023352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52" h="1000125">
                <a:moveTo>
                  <a:pt x="51802" y="1000125"/>
                </a:moveTo>
                <a:cubicBezTo>
                  <a:pt x="-586" y="754856"/>
                  <a:pt x="-52973" y="509587"/>
                  <a:pt x="108952" y="342900"/>
                </a:cubicBezTo>
                <a:cubicBezTo>
                  <a:pt x="270877" y="176213"/>
                  <a:pt x="647114" y="88106"/>
                  <a:pt x="102335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 12"/>
          <p:cNvSpPr/>
          <p:nvPr/>
        </p:nvSpPr>
        <p:spPr>
          <a:xfrm>
            <a:off x="3824308" y="1331624"/>
            <a:ext cx="774801" cy="687211"/>
          </a:xfrm>
          <a:custGeom>
            <a:avLst/>
            <a:gdLst>
              <a:gd name="connsiteX0" fmla="*/ 51802 w 1023352"/>
              <a:gd name="connsiteY0" fmla="*/ 1000125 h 1000125"/>
              <a:gd name="connsiteX1" fmla="*/ 108952 w 1023352"/>
              <a:gd name="connsiteY1" fmla="*/ 342900 h 1000125"/>
              <a:gd name="connsiteX2" fmla="*/ 1023352 w 1023352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52" h="1000125">
                <a:moveTo>
                  <a:pt x="51802" y="1000125"/>
                </a:moveTo>
                <a:cubicBezTo>
                  <a:pt x="-586" y="754856"/>
                  <a:pt x="-52973" y="509587"/>
                  <a:pt x="108952" y="342900"/>
                </a:cubicBezTo>
                <a:cubicBezTo>
                  <a:pt x="270877" y="176213"/>
                  <a:pt x="647114" y="88106"/>
                  <a:pt x="102335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161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-257174" y="2848725"/>
            <a:ext cx="95154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WRN-34–2</a:t>
            </a:r>
            <a:r>
              <a:rPr lang="en-US" sz="3200" dirty="0">
                <a:latin typeface="+mj-lt"/>
              </a:rPr>
              <a:t>: </a:t>
            </a:r>
            <a:r>
              <a:rPr lang="en-US" sz="3200" dirty="0" smtClean="0">
                <a:latin typeface="+mj-lt"/>
              </a:rPr>
              <a:t>plus précis que</a:t>
            </a:r>
            <a:r>
              <a:rPr lang="en-US" sz="3200" dirty="0">
                <a:latin typeface="+mj-lt"/>
              </a:rPr>
              <a:t> ResNet-152 </a:t>
            </a:r>
            <a:r>
              <a:rPr lang="en-US" sz="3200" dirty="0" smtClean="0">
                <a:latin typeface="+mj-lt"/>
              </a:rPr>
              <a:t>et</a:t>
            </a:r>
            <a:r>
              <a:rPr lang="en-US" sz="3200" dirty="0">
                <a:latin typeface="+mj-lt"/>
              </a:rPr>
              <a:t> </a:t>
            </a:r>
            <a:r>
              <a:rPr lang="en-US" sz="3200" dirty="0" err="1" smtClean="0">
                <a:latin typeface="+mj-lt"/>
              </a:rPr>
              <a:t>GoogleNet</a:t>
            </a:r>
            <a:endParaRPr lang="en-US" sz="3200" dirty="0" smtClean="0">
              <a:latin typeface="+mj-lt"/>
            </a:endParaRPr>
          </a:p>
          <a:p>
            <a:pPr algn="ctr"/>
            <a:endParaRPr lang="fr-CA" sz="3200" dirty="0" smtClean="0">
              <a:latin typeface="+mj-lt"/>
            </a:endParaRPr>
          </a:p>
          <a:p>
            <a:pPr algn="ctr"/>
            <a:r>
              <a:rPr lang="fr-CA" sz="3200" dirty="0" smtClean="0">
                <a:latin typeface="+mj-lt"/>
              </a:rPr>
              <a:t>En général, WRN s’entraîne plus rapidement.</a:t>
            </a:r>
            <a:endParaRPr lang="en-CA" sz="32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800" y="-12429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smtClean="0"/>
              <a:t>WideResNet </a:t>
            </a:r>
            <a:endParaRPr lang="en-US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 smtClean="0"/>
              <a:t>Komodakis</a:t>
            </a:r>
            <a:r>
              <a:rPr lang="en-CA" sz="1200" dirty="0" smtClean="0"/>
              <a:t>, Wide Residual Networks,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BMVC 2016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2080" y="2882880"/>
              <a:ext cx="7722000" cy="67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720" y="2873520"/>
                <a:ext cx="7740720" cy="6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8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92" y="3162673"/>
            <a:ext cx="7772400" cy="455527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Rappel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162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40233"/>
              </p:ext>
            </p:extLst>
          </p:nvPr>
        </p:nvGraphicFramePr>
        <p:xfrm>
          <a:off x="3807903" y="3961227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7903" y="3961227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dirty="0" err="1" smtClean="0"/>
              <a:t>XceptionNet</a:t>
            </a:r>
            <a:endParaRPr lang="en-CA" sz="4000" dirty="0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 flipV="1">
            <a:off x="1487286" y="4815967"/>
            <a:ext cx="2320617" cy="127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45098" y="4200951"/>
            <a:ext cx="1131496" cy="11954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Cube 15"/>
          <p:cNvSpPr/>
          <p:nvPr/>
        </p:nvSpPr>
        <p:spPr>
          <a:xfrm rot="16200000" flipV="1">
            <a:off x="3158181" y="442442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 rot="16200000" flipV="1">
            <a:off x="3093953" y="4490265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 rot="16200000" flipV="1">
            <a:off x="3021523" y="456073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486302" y="4903031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4845" y="5062163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23942" y="484509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513618" y="3819424"/>
            <a:ext cx="1748352" cy="1687438"/>
            <a:chOff x="59150" y="3053210"/>
            <a:chExt cx="1994002" cy="1843095"/>
          </a:xfrm>
        </p:grpSpPr>
        <p:grpSp>
          <p:nvGrpSpPr>
            <p:cNvPr id="223" name="Group 222"/>
            <p:cNvGrpSpPr/>
            <p:nvPr/>
          </p:nvGrpSpPr>
          <p:grpSpPr>
            <a:xfrm>
              <a:off x="490977" y="3053210"/>
              <a:ext cx="1546924" cy="1413205"/>
              <a:chOff x="215737" y="3311197"/>
              <a:chExt cx="1546924" cy="1413205"/>
            </a:xfrm>
          </p:grpSpPr>
          <p:sp>
            <p:nvSpPr>
              <p:cNvPr id="204" name="Cube 20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Cube 20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Cube 20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Cube 20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Cube 20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Cube 20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4" name="Straight Connector 213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18" name="Cube 217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Cube 218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/>
            <p:cNvGrpSpPr/>
            <p:nvPr/>
          </p:nvGrpSpPr>
          <p:grpSpPr>
            <a:xfrm>
              <a:off x="426064" y="3117185"/>
              <a:ext cx="1546924" cy="1413205"/>
              <a:chOff x="215737" y="3311197"/>
              <a:chExt cx="1546924" cy="1413205"/>
            </a:xfrm>
          </p:grpSpPr>
          <p:sp>
            <p:nvSpPr>
              <p:cNvPr id="225" name="Cube 224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Cube 225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Cube 226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Cube 227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Cube 228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Cube 229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1" name="Straight Connector 230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35" name="Cube 234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Cube 235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367867" y="3176817"/>
              <a:ext cx="1546924" cy="1413205"/>
              <a:chOff x="215737" y="3311197"/>
              <a:chExt cx="1546924" cy="1413205"/>
            </a:xfrm>
          </p:grpSpPr>
          <p:sp>
            <p:nvSpPr>
              <p:cNvPr id="244" name="Cube 24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Cube 24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Cube 24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Cube 24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Cube 24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Cube 24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0" name="Straight Connector 249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4" name="Cube 253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Cube 254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302954" y="3240792"/>
              <a:ext cx="1546924" cy="1413205"/>
              <a:chOff x="215737" y="3311197"/>
              <a:chExt cx="1546924" cy="1413205"/>
            </a:xfrm>
          </p:grpSpPr>
          <p:sp>
            <p:nvSpPr>
              <p:cNvPr id="263" name="Cube 262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Cube 263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Cube 264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Cube 265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Cube 266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Cube 267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73" name="Cube 272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4" name="Cube 273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247173" y="3295518"/>
              <a:ext cx="1546924" cy="1413205"/>
              <a:chOff x="215737" y="3311197"/>
              <a:chExt cx="1546924" cy="1413205"/>
            </a:xfrm>
          </p:grpSpPr>
          <p:sp>
            <p:nvSpPr>
              <p:cNvPr id="282" name="Cube 281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Cube 282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Cube 283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5" name="Cube 284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6" name="Cube 285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7" name="Cube 286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8" name="Straight Connector 287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2" name="Cube 291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3" name="Cube 292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94" name="Straight Connector 293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82260" y="3359493"/>
              <a:ext cx="1546924" cy="1413205"/>
              <a:chOff x="215737" y="3311197"/>
              <a:chExt cx="1546924" cy="1413205"/>
            </a:xfrm>
          </p:grpSpPr>
          <p:sp>
            <p:nvSpPr>
              <p:cNvPr id="301" name="Cube 300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Cube 301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3" name="Cube 302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4" name="Cube 303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Cube 304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Cube 305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1" name="Cube 310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Cube 311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/>
            <p:cNvGrpSpPr/>
            <p:nvPr/>
          </p:nvGrpSpPr>
          <p:grpSpPr>
            <a:xfrm>
              <a:off x="124063" y="3419125"/>
              <a:ext cx="1546924" cy="1413205"/>
              <a:chOff x="215737" y="3311197"/>
              <a:chExt cx="1546924" cy="1413205"/>
            </a:xfrm>
          </p:grpSpPr>
          <p:sp>
            <p:nvSpPr>
              <p:cNvPr id="320" name="Cube 319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Cube 320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Cube 321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Cube 322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Cube 323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Cube 324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30" name="Cube 329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Cube 330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2" name="Straight Connector 331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9150" y="3483100"/>
              <a:ext cx="1546924" cy="1413205"/>
              <a:chOff x="215737" y="3311197"/>
              <a:chExt cx="1546924" cy="1413205"/>
            </a:xfrm>
          </p:grpSpPr>
          <p:sp>
            <p:nvSpPr>
              <p:cNvPr id="339" name="Cube 338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0" name="Cube 339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1" name="Cube 340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2" name="Cube 341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3" name="Cube 342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Cube 343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5" name="Straight Connector 344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49" name="Cube 348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0" name="Cube 349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51" name="Straight Connector 350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357" name="Straight Connector 356"/>
            <p:cNvCxnSpPr/>
            <p:nvPr/>
          </p:nvCxnSpPr>
          <p:spPr>
            <a:xfrm flipV="1">
              <a:off x="1542970" y="3206055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1551294" y="340618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1530532" y="363056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1538856" y="3830699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V="1">
              <a:off x="1532753" y="4030340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1541077" y="4230472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6" name="Rectangle 365"/>
          <p:cNvSpPr/>
          <p:nvPr/>
        </p:nvSpPr>
        <p:spPr>
          <a:xfrm>
            <a:off x="1030143" y="552641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268825" y="4722051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2050624" y="5221426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0" name="Cube 369"/>
          <p:cNvSpPr/>
          <p:nvPr/>
        </p:nvSpPr>
        <p:spPr>
          <a:xfrm rot="16200000" flipV="1">
            <a:off x="2958598" y="462647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Cube 370"/>
          <p:cNvSpPr/>
          <p:nvPr/>
        </p:nvSpPr>
        <p:spPr>
          <a:xfrm rot="16200000" flipV="1">
            <a:off x="2901244" y="4686911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Cube 371"/>
          <p:cNvSpPr/>
          <p:nvPr/>
        </p:nvSpPr>
        <p:spPr>
          <a:xfrm rot="16200000" flipV="1">
            <a:off x="2832253" y="475751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Cube 372"/>
          <p:cNvSpPr/>
          <p:nvPr/>
        </p:nvSpPr>
        <p:spPr>
          <a:xfrm rot="16200000" flipV="1">
            <a:off x="2759823" y="483036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Cube 373"/>
          <p:cNvSpPr/>
          <p:nvPr/>
        </p:nvSpPr>
        <p:spPr>
          <a:xfrm rot="16200000" flipV="1">
            <a:off x="2696898" y="489610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Rectangle 374"/>
          <p:cNvSpPr/>
          <p:nvPr/>
        </p:nvSpPr>
        <p:spPr>
          <a:xfrm>
            <a:off x="2575472" y="4234937"/>
            <a:ext cx="455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3x</a:t>
            </a:r>
            <a:endParaRPr lang="en-CA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F.Chollet</a:t>
            </a:r>
            <a:r>
              <a:rPr lang="en-US" sz="1600" dirty="0" smtClean="0"/>
              <a:t>, </a:t>
            </a:r>
            <a:r>
              <a:rPr lang="en-US" sz="1600" dirty="0" err="1" smtClean="0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Separable </a:t>
            </a:r>
            <a:r>
              <a:rPr lang="en-US" sz="1600" dirty="0"/>
              <a:t>Convolutions</a:t>
            </a:r>
            <a:r>
              <a:rPr lang="en-US" sz="1600" dirty="0" smtClean="0"/>
              <a:t>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[Chollet’17</a:t>
            </a:r>
            <a:r>
              <a:rPr lang="en-CA" dirty="0" smtClean="0"/>
              <a:t>]</a:t>
            </a:r>
            <a:endParaRPr lang="en-CA" dirty="0"/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 smtClean="0"/>
              <a:t>Amélioration de </a:t>
            </a:r>
            <a:r>
              <a:rPr lang="fr-CA" sz="2800" kern="0" dirty="0" err="1" smtClean="0"/>
              <a:t>ResNet</a:t>
            </a:r>
            <a:r>
              <a:rPr lang="fr-CA" sz="2800" kern="0" dirty="0" smtClean="0"/>
              <a:t> et </a:t>
            </a:r>
            <a:r>
              <a:rPr lang="fr-CA" sz="2800" kern="0" dirty="0" err="1" smtClean="0"/>
              <a:t>GoogleNet</a:t>
            </a:r>
            <a:r>
              <a:rPr lang="fr-CA" sz="2800" kern="0" dirty="0" smtClean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 smtClean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</a:t>
            </a:r>
            <a:r>
              <a:rPr lang="fr-CA" sz="2800" i="1" dirty="0" smtClean="0"/>
              <a:t>convolutions » </a:t>
            </a:r>
            <a:endParaRPr lang="en-CA" sz="2800" kern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65240" y="1257480"/>
              <a:ext cx="7480440" cy="545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880" y="1248120"/>
                <a:ext cx="7499160" cy="54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2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92" y="3162673"/>
            <a:ext cx="7772400" cy="455527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Autre illustration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163</a:t>
            </a:fld>
            <a:endParaRPr lang="fr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dirty="0" err="1" smtClean="0"/>
              <a:t>XceptionNet</a:t>
            </a:r>
            <a:endParaRPr lang="en-CA" sz="4000" dirty="0"/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F.Chollet</a:t>
            </a:r>
            <a:r>
              <a:rPr lang="en-US" sz="1600" dirty="0" smtClean="0"/>
              <a:t>, </a:t>
            </a:r>
            <a:r>
              <a:rPr lang="en-US" sz="1600" dirty="0" err="1" smtClean="0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Separable </a:t>
            </a:r>
            <a:r>
              <a:rPr lang="en-US" sz="1600" dirty="0"/>
              <a:t>Convolutions</a:t>
            </a:r>
            <a:r>
              <a:rPr lang="en-US" sz="1600" dirty="0" smtClean="0"/>
              <a:t>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[Chollet’17</a:t>
            </a:r>
            <a:r>
              <a:rPr lang="en-CA" dirty="0" smtClean="0"/>
              <a:t>]</a:t>
            </a:r>
            <a:endParaRPr lang="en-CA" dirty="0"/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 smtClean="0"/>
              <a:t>Amélioration de </a:t>
            </a:r>
            <a:r>
              <a:rPr lang="fr-CA" sz="2800" kern="0" dirty="0" err="1" smtClean="0"/>
              <a:t>ResNet</a:t>
            </a:r>
            <a:r>
              <a:rPr lang="fr-CA" sz="2800" kern="0" dirty="0" smtClean="0"/>
              <a:t> et </a:t>
            </a:r>
            <a:r>
              <a:rPr lang="fr-CA" sz="2800" kern="0" dirty="0" err="1" smtClean="0"/>
              <a:t>GoogleNet</a:t>
            </a:r>
            <a:r>
              <a:rPr lang="fr-CA" sz="2800" kern="0" dirty="0" smtClean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 smtClean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</a:t>
            </a:r>
            <a:r>
              <a:rPr lang="fr-CA" sz="2800" i="1" dirty="0" smtClean="0"/>
              <a:t>convolutions » </a:t>
            </a:r>
            <a:endParaRPr lang="en-CA" sz="2800" kern="0" dirty="0"/>
          </a:p>
        </p:txBody>
      </p:sp>
      <p:pic>
        <p:nvPicPr>
          <p:cNvPr id="80898" name="Picture 2" descr="https://miro.medium.com/max/844/1*J8dborzVBRBupJfvR7Yh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18" y="2976808"/>
            <a:ext cx="4216919" cy="29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403" y="560070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https://towardsdatascience.com/review-xception-with-depthwise-separable-convolution-better-than-inception-v3-image-dc967dd42568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97080" y="2698920"/>
              <a:ext cx="4235760" cy="288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7720" y="2689560"/>
                <a:ext cx="4254480" cy="29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9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164</a:t>
            </a:fld>
            <a:endParaRPr lang="fr-CA"/>
          </a:p>
        </p:txBody>
      </p:sp>
      <p:pic>
        <p:nvPicPr>
          <p:cNvPr id="78850" name="Picture 2" descr="https://miro.medium.com/max/1128/1*hOcAEj9QzqgBXcwUzmEv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563269"/>
            <a:ext cx="6542117" cy="4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dirty="0" err="1" smtClean="0"/>
              <a:t>XceptionNet</a:t>
            </a:r>
            <a:endParaRPr lang="en-CA" sz="4000" dirty="0"/>
          </a:p>
        </p:txBody>
      </p:sp>
      <p:sp>
        <p:nvSpPr>
          <p:cNvPr id="7" name="Rectangle 6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F.Chollet</a:t>
            </a:r>
            <a:r>
              <a:rPr lang="en-US" sz="1600" dirty="0" smtClean="0"/>
              <a:t>, </a:t>
            </a:r>
            <a:r>
              <a:rPr lang="en-US" sz="1600" dirty="0" err="1" smtClean="0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Separable </a:t>
            </a:r>
            <a:r>
              <a:rPr lang="en-US" sz="1600" dirty="0"/>
              <a:t>Convolutions</a:t>
            </a:r>
            <a:r>
              <a:rPr lang="en-US" sz="1600" dirty="0" smtClean="0"/>
              <a:t>, CVPR 2017</a:t>
            </a:r>
            <a:endParaRPr lang="en-CA" sz="1600" dirty="0"/>
          </a:p>
        </p:txBody>
      </p:sp>
      <p:sp>
        <p:nvSpPr>
          <p:cNvPr id="8" name="Rectangle 7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[Chollet’17</a:t>
            </a:r>
            <a:r>
              <a:rPr lang="en-CA" dirty="0" smtClean="0"/>
              <a:t>]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59000" y="1663560"/>
              <a:ext cx="1435320" cy="313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640" y="1654200"/>
                <a:ext cx="1454040" cy="31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165</a:t>
            </a:fld>
            <a:endParaRPr lang="fr-CA"/>
          </a:p>
        </p:txBody>
      </p:sp>
      <p:pic>
        <p:nvPicPr>
          <p:cNvPr id="82946" name="Picture 2" descr="Fig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3524"/>
            <a:ext cx="76581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8000" y="0"/>
            <a:ext cx="844480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4000" kern="0" smtClean="0"/>
              <a:t>XceptionNet</a:t>
            </a:r>
            <a:endParaRPr lang="en-CA" sz="4000" kern="0" dirty="0"/>
          </a:p>
        </p:txBody>
      </p:sp>
      <p:sp>
        <p:nvSpPr>
          <p:cNvPr id="7" name="Rectangle 6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F.Chollet</a:t>
            </a:r>
            <a:r>
              <a:rPr lang="en-US" sz="1600" dirty="0" smtClean="0"/>
              <a:t>, </a:t>
            </a:r>
            <a:r>
              <a:rPr lang="en-US" sz="1600" dirty="0" err="1" smtClean="0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</a:t>
            </a:r>
            <a:r>
              <a:rPr lang="en-US" sz="1600" dirty="0" smtClean="0"/>
              <a:t>Separable </a:t>
            </a:r>
            <a:r>
              <a:rPr lang="en-US" sz="1600" dirty="0"/>
              <a:t>Convolutions</a:t>
            </a:r>
            <a:r>
              <a:rPr lang="en-US" sz="1600" dirty="0" smtClean="0"/>
              <a:t>, CVPR 2017</a:t>
            </a:r>
            <a:endParaRPr lang="en-CA" sz="1600" dirty="0"/>
          </a:p>
        </p:txBody>
      </p:sp>
      <p:sp>
        <p:nvSpPr>
          <p:cNvPr id="8" name="Rectangle 7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[Chollet’17</a:t>
            </a:r>
            <a:r>
              <a:rPr lang="en-CA" dirty="0" smtClean="0"/>
              <a:t>]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685800" y="1533524"/>
            <a:ext cx="7772400" cy="627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685800" y="1616583"/>
            <a:ext cx="8097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Fonctionne mieux </a:t>
            </a:r>
            <a:r>
              <a:rPr lang="fr-CA" b="1" dirty="0" smtClean="0">
                <a:solidFill>
                  <a:srgbClr val="FF0000"/>
                </a:solidFill>
              </a:rPr>
              <a:t>sans fonction d’activation </a:t>
            </a:r>
            <a:r>
              <a:rPr lang="fr-CA" dirty="0" smtClean="0"/>
              <a:t>après la </a:t>
            </a:r>
            <a:r>
              <a:rPr lang="fr-CA" dirty="0" err="1" smtClean="0"/>
              <a:t>conv</a:t>
            </a:r>
            <a:r>
              <a:rPr lang="fr-CA" dirty="0" smtClean="0"/>
              <a:t> 1x1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22360" y="2616120"/>
              <a:ext cx="5702760" cy="98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3000" y="2606760"/>
                <a:ext cx="5721480" cy="10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9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166</a:t>
            </a:fld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[</a:t>
            </a:r>
            <a:r>
              <a:rPr lang="en-US" sz="1600" b="1" dirty="0">
                <a:latin typeface="+mj-lt"/>
              </a:rPr>
              <a:t>Huang et al, </a:t>
            </a:r>
            <a:r>
              <a:rPr lang="en-US" sz="1600" b="1" dirty="0" smtClean="0">
                <a:latin typeface="+mj-lt"/>
              </a:rPr>
              <a:t>2017]</a:t>
            </a:r>
            <a:endParaRPr lang="en-US" sz="1600" b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B773F-44CC-464C-9537-FB3924F8E080}"/>
              </a:ext>
            </a:extLst>
          </p:cNvPr>
          <p:cNvSpPr txBox="1"/>
          <p:nvPr/>
        </p:nvSpPr>
        <p:spPr>
          <a:xfrm>
            <a:off x="3312120" y="3680365"/>
            <a:ext cx="5682834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6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Idée d’un bloc dense: </a:t>
            </a:r>
            <a:endParaRPr lang="en-CA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Les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sont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concaténées</a:t>
            </a:r>
            <a:r>
              <a:rPr lang="en-CA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aux couches </a:t>
            </a:r>
            <a:r>
              <a:rPr lang="en-CA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subséquentes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oogle Shape;2744;p108">
            <a:extLst>
              <a:ext uri="{FF2B5EF4-FFF2-40B4-BE49-F238E27FC236}">
                <a16:creationId xmlns:a16="http://schemas.microsoft.com/office/drawing/2014/main" id="{3774AB66-219E-6B44-81DB-4DB2852DCC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003" y="1676537"/>
            <a:ext cx="8867951" cy="1570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3ABFA3-8EE5-9345-A014-B9B352196629}"/>
              </a:ext>
            </a:extLst>
          </p:cNvPr>
          <p:cNvCxnSpPr>
            <a:cxnSpLocks/>
          </p:cNvCxnSpPr>
          <p:nvPr/>
        </p:nvCxnSpPr>
        <p:spPr>
          <a:xfrm flipV="1">
            <a:off x="2039112" y="3057273"/>
            <a:ext cx="81952" cy="3556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CA19F7-46D6-1945-96C3-37E86FE9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4" y="3366054"/>
            <a:ext cx="2728174" cy="28823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9BAAAF-CCD1-154B-BF22-6F9FFAB16C41}"/>
              </a:ext>
            </a:extLst>
          </p:cNvPr>
          <p:cNvSpPr/>
          <p:nvPr/>
        </p:nvSpPr>
        <p:spPr>
          <a:xfrm>
            <a:off x="1655064" y="2097761"/>
            <a:ext cx="1289304" cy="959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24887" y="6462490"/>
            <a:ext cx="3914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Huang </a:t>
            </a:r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et al. "Densely connected convolutional networks." CVPR, 2017.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35440" y="6140520"/>
              <a:ext cx="178200" cy="368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6080" y="6131160"/>
                <a:ext cx="19692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4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167</a:t>
            </a:fld>
            <a:endParaRPr lang="fr-CA" dirty="0"/>
          </a:p>
        </p:txBody>
      </p:sp>
      <p:sp>
        <p:nvSpPr>
          <p:cNvPr id="14" name="Cube 13"/>
          <p:cNvSpPr/>
          <p:nvPr/>
        </p:nvSpPr>
        <p:spPr>
          <a:xfrm>
            <a:off x="1300877" y="2741419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ube 14"/>
          <p:cNvSpPr/>
          <p:nvPr/>
        </p:nvSpPr>
        <p:spPr>
          <a:xfrm>
            <a:off x="1463393" y="2741419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>
            <a:off x="1627804" y="2741312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3135470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Cube 24"/>
          <p:cNvSpPr/>
          <p:nvPr/>
        </p:nvSpPr>
        <p:spPr>
          <a:xfrm>
            <a:off x="3297986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3462397" y="274109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>
            <a:off x="5074088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5236604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Cube 28"/>
          <p:cNvSpPr/>
          <p:nvPr/>
        </p:nvSpPr>
        <p:spPr>
          <a:xfrm>
            <a:off x="5401015" y="274109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Cube 29"/>
          <p:cNvSpPr/>
          <p:nvPr/>
        </p:nvSpPr>
        <p:spPr>
          <a:xfrm>
            <a:off x="7078011" y="2741312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Cube 30"/>
          <p:cNvSpPr/>
          <p:nvPr/>
        </p:nvSpPr>
        <p:spPr>
          <a:xfrm>
            <a:off x="7240527" y="2741312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Cube 31"/>
          <p:cNvSpPr/>
          <p:nvPr/>
        </p:nvSpPr>
        <p:spPr>
          <a:xfrm>
            <a:off x="7404938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8663" y="3547617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072683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72399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903721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849817" y="3497821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4450" y="304788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2" name="TextBox 71"/>
          <p:cNvSpPr txBox="1"/>
          <p:nvPr/>
        </p:nvSpPr>
        <p:spPr>
          <a:xfrm>
            <a:off x="4129824" y="3061714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3" name="TextBox 72"/>
          <p:cNvSpPr txBox="1"/>
          <p:nvPr/>
        </p:nvSpPr>
        <p:spPr>
          <a:xfrm>
            <a:off x="6038914" y="3061713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209550" y="1407652"/>
            <a:ext cx="871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ordinaires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59320" y="4902120"/>
              <a:ext cx="13320" cy="6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9960" y="4892760"/>
                <a:ext cx="320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168</a:t>
            </a:fld>
            <a:endParaRPr lang="fr-CA" dirty="0"/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44" name="TextBox 43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90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169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Box 79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7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  <p:pic>
        <p:nvPicPr>
          <p:cNvPr id="9220" name="Picture 4" descr="https://miro.medium.com/max/1187/1*7OF9tl-oRpDK_S3z-AMw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26757"/>
            <a:ext cx="8864126" cy="27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2437816" y="1819990"/>
            <a:ext cx="849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 smtClean="0"/>
              <a:t>Filtre</a:t>
            </a:r>
          </a:p>
          <a:p>
            <a:pPr algn="ctr"/>
            <a:r>
              <a:rPr lang="fr-CA" dirty="0" smtClean="0"/>
              <a:t>1x3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685800" y="2004656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7538899" y="1819990"/>
            <a:ext cx="16514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 smtClean="0"/>
              <a:t>Carte </a:t>
            </a:r>
          </a:p>
          <a:p>
            <a:pPr algn="ctr"/>
            <a:r>
              <a:rPr lang="fr-CA" dirty="0" smtClean="0"/>
              <a:t>d’activation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327743" y="1819990"/>
            <a:ext cx="9268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 smtClean="0"/>
              <a:t>Filtre </a:t>
            </a:r>
          </a:p>
          <a:p>
            <a:pPr algn="ctr"/>
            <a:r>
              <a:rPr lang="fr-CA" dirty="0" smtClean="0"/>
              <a:t>3x1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3559328" y="1819990"/>
            <a:ext cx="23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 smtClean="0"/>
              <a:t>Carte d’activation</a:t>
            </a:r>
          </a:p>
          <a:p>
            <a:pPr algn="ctr"/>
            <a:r>
              <a:rPr lang="fr-CA" dirty="0" smtClean="0"/>
              <a:t>intermédiaire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310989" y="4762500"/>
            <a:ext cx="8705537" cy="63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8312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13997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170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29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171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TextBox 78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2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35646" y="6032269"/>
            <a:ext cx="1905000" cy="457200"/>
          </a:xfrm>
        </p:spPr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172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81" name="TextBox 80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0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173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Bloc dense</a:t>
            </a:r>
            <a:endParaRPr lang="en-US" dirty="0"/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23735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Cube 62"/>
          <p:cNvSpPr/>
          <p:nvPr/>
        </p:nvSpPr>
        <p:spPr>
          <a:xfrm>
            <a:off x="694379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Cube 63"/>
          <p:cNvSpPr/>
          <p:nvPr/>
        </p:nvSpPr>
        <p:spPr>
          <a:xfrm>
            <a:off x="710631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Cube 64"/>
          <p:cNvSpPr/>
          <p:nvPr/>
        </p:nvSpPr>
        <p:spPr>
          <a:xfrm>
            <a:off x="727072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Cube 65"/>
          <p:cNvSpPr/>
          <p:nvPr/>
        </p:nvSpPr>
        <p:spPr>
          <a:xfrm>
            <a:off x="743257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Cube 66"/>
          <p:cNvSpPr/>
          <p:nvPr/>
        </p:nvSpPr>
        <p:spPr>
          <a:xfrm>
            <a:off x="759509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Cube 67"/>
          <p:cNvSpPr/>
          <p:nvPr/>
        </p:nvSpPr>
        <p:spPr>
          <a:xfrm>
            <a:off x="775950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Cube 68"/>
          <p:cNvSpPr/>
          <p:nvPr/>
        </p:nvSpPr>
        <p:spPr>
          <a:xfrm>
            <a:off x="792391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Cube 69"/>
          <p:cNvSpPr/>
          <p:nvPr/>
        </p:nvSpPr>
        <p:spPr>
          <a:xfrm>
            <a:off x="808643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Cube 70"/>
          <p:cNvSpPr/>
          <p:nvPr/>
        </p:nvSpPr>
        <p:spPr>
          <a:xfrm>
            <a:off x="825084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5703362" y="554639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5635681" y="4491155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695724" y="4341401"/>
            <a:ext cx="4482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174</a:t>
            </a:fld>
            <a:endParaRPr lang="fr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Bloc dense</a:t>
            </a:r>
            <a:endParaRPr lang="en-US" dirty="0"/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23735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Cube 62"/>
          <p:cNvSpPr/>
          <p:nvPr/>
        </p:nvSpPr>
        <p:spPr>
          <a:xfrm>
            <a:off x="694379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Cube 63"/>
          <p:cNvSpPr/>
          <p:nvPr/>
        </p:nvSpPr>
        <p:spPr>
          <a:xfrm>
            <a:off x="710631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Cube 64"/>
          <p:cNvSpPr/>
          <p:nvPr/>
        </p:nvSpPr>
        <p:spPr>
          <a:xfrm>
            <a:off x="727072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Cube 65"/>
          <p:cNvSpPr/>
          <p:nvPr/>
        </p:nvSpPr>
        <p:spPr>
          <a:xfrm>
            <a:off x="743257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Cube 66"/>
          <p:cNvSpPr/>
          <p:nvPr/>
        </p:nvSpPr>
        <p:spPr>
          <a:xfrm>
            <a:off x="759509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Cube 67"/>
          <p:cNvSpPr/>
          <p:nvPr/>
        </p:nvSpPr>
        <p:spPr>
          <a:xfrm>
            <a:off x="775950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Cube 68"/>
          <p:cNvSpPr/>
          <p:nvPr/>
        </p:nvSpPr>
        <p:spPr>
          <a:xfrm>
            <a:off x="792391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Cube 69"/>
          <p:cNvSpPr/>
          <p:nvPr/>
        </p:nvSpPr>
        <p:spPr>
          <a:xfrm>
            <a:off x="808643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Cube 70"/>
          <p:cNvSpPr/>
          <p:nvPr/>
        </p:nvSpPr>
        <p:spPr>
          <a:xfrm>
            <a:off x="825084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6" name="Freeform 75"/>
          <p:cNvSpPr/>
          <p:nvPr/>
        </p:nvSpPr>
        <p:spPr>
          <a:xfrm flipV="1">
            <a:off x="986703" y="2923013"/>
            <a:ext cx="1770239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5703362" y="554639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Bloc de 4 couches convolutionnelles </a:t>
            </a:r>
            <a:r>
              <a:rPr lang="fr-CA" b="1" dirty="0" smtClean="0">
                <a:solidFill>
                  <a:srgbClr val="FF0000"/>
                </a:solidFill>
              </a:rPr>
              <a:t>denses</a:t>
            </a:r>
            <a:r>
              <a:rPr lang="fr-CA" dirty="0" smtClean="0"/>
              <a:t> avec 3 filtres chaque </a:t>
            </a:r>
          </a:p>
          <a:p>
            <a:r>
              <a:rPr lang="fr-CA" dirty="0" smtClean="0"/>
              <a:t>(fonctions d’activation omises pour alléger la figure)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695724" y="4341401"/>
            <a:ext cx="4482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 flipV="1">
            <a:off x="882336" y="2602534"/>
            <a:ext cx="4506291" cy="1066973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Freeform 51"/>
          <p:cNvSpPr/>
          <p:nvPr/>
        </p:nvSpPr>
        <p:spPr>
          <a:xfrm flipV="1">
            <a:off x="816592" y="2379100"/>
            <a:ext cx="7641608" cy="1251770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Freeform 71"/>
          <p:cNvSpPr/>
          <p:nvPr/>
        </p:nvSpPr>
        <p:spPr>
          <a:xfrm flipV="1">
            <a:off x="2339046" y="2871230"/>
            <a:ext cx="2503119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reeform 72"/>
          <p:cNvSpPr/>
          <p:nvPr/>
        </p:nvSpPr>
        <p:spPr>
          <a:xfrm flipV="1">
            <a:off x="2399221" y="2898491"/>
            <a:ext cx="5687211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 83"/>
          <p:cNvSpPr/>
          <p:nvPr/>
        </p:nvSpPr>
        <p:spPr>
          <a:xfrm flipV="1">
            <a:off x="4380129" y="3136411"/>
            <a:ext cx="3172959" cy="439169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175</a:t>
            </a:fld>
            <a:endParaRPr lang="fr-CA"/>
          </a:p>
        </p:txBody>
      </p:sp>
      <p:pic>
        <p:nvPicPr>
          <p:cNvPr id="86018" name="Picture 2" descr="https://miro.medium.com/max/1045/1*BJM5Ht9D5HcP5CFpu8bn7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220336"/>
            <a:ext cx="8222370" cy="26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5861" y="6323111"/>
            <a:ext cx="8172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https://towardsdatascience.com/review-densenet-image-classification-b6631a8ef803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176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285861" y="6323111"/>
            <a:ext cx="8172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https://towardsdatascience.com/review-densenet-image-classification-b6631a8ef803</a:t>
            </a:r>
          </a:p>
        </p:txBody>
      </p:sp>
      <p:pic>
        <p:nvPicPr>
          <p:cNvPr id="84994" name="Picture 2" descr="https://miro.medium.com/max/608/1*P7tcHlzxm9Afg0Cejftv0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1" y="3205710"/>
            <a:ext cx="3963317" cy="205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1190309"/>
            <a:ext cx="77724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Les gradients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circulent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directement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lors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de la 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retro-propagation (</a:t>
            </a:r>
            <a:r>
              <a:rPr lang="en-CA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de vanishing gradient).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p:pic>
        <p:nvPicPr>
          <p:cNvPr id="7" name="Picture 2" descr="https://miro.medium.com/max/904/1*9atnQFu8ncrqFqZdB_LN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74" y="3325092"/>
            <a:ext cx="4552310" cy="14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61099" y="525907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Propagation avant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346780" y="5233089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Rétro-propagation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rot="7391018">
            <a:off x="5546044" y="4002483"/>
            <a:ext cx="1871736" cy="1890577"/>
          </a:xfrm>
          <a:prstGeom prst="arc">
            <a:avLst>
              <a:gd name="adj1" fmla="val 17999579"/>
              <a:gd name="adj2" fmla="val 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/>
          <p:cNvSpPr/>
          <p:nvPr/>
        </p:nvSpPr>
        <p:spPr>
          <a:xfrm rot="7391018">
            <a:off x="1428586" y="4039840"/>
            <a:ext cx="1871736" cy="1890577"/>
          </a:xfrm>
          <a:prstGeom prst="arc">
            <a:avLst>
              <a:gd name="adj1" fmla="val 17999579"/>
              <a:gd name="adj2" fmla="val 0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41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spcBef>
                <a:spcPts val="800"/>
              </a:spcBef>
              <a:buAutoNum type="arabicPeriod" startAt="2"/>
            </a:pP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Peu</a:t>
            </a: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62805" y="495458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Resnet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459653" y="494286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DenseNet</a:t>
            </a:r>
            <a:endParaRPr lang="en-CA" dirty="0"/>
          </a:p>
        </p:txBody>
      </p:sp>
      <p:sp>
        <p:nvSpPr>
          <p:cNvPr id="12" name="Cube 11"/>
          <p:cNvSpPr/>
          <p:nvPr/>
        </p:nvSpPr>
        <p:spPr>
          <a:xfrm>
            <a:off x="4970872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5133388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ube 13"/>
          <p:cNvSpPr/>
          <p:nvPr/>
        </p:nvSpPr>
        <p:spPr>
          <a:xfrm>
            <a:off x="5297799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ube 14"/>
          <p:cNvSpPr/>
          <p:nvPr/>
        </p:nvSpPr>
        <p:spPr>
          <a:xfrm>
            <a:off x="7623583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>
            <a:off x="7786099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>
            <a:off x="7950510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>
            <a:off x="5459653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Cube 18"/>
          <p:cNvSpPr/>
          <p:nvPr/>
        </p:nvSpPr>
        <p:spPr>
          <a:xfrm>
            <a:off x="5622169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ube 19"/>
          <p:cNvSpPr/>
          <p:nvPr/>
        </p:nvSpPr>
        <p:spPr>
          <a:xfrm>
            <a:off x="5786580" y="322219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5950991" y="322219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be 21"/>
          <p:cNvSpPr/>
          <p:nvPr/>
        </p:nvSpPr>
        <p:spPr>
          <a:xfrm>
            <a:off x="6113507" y="322219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6277918" y="322219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822485" y="394241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35076" y="34670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conv</a:t>
            </a:r>
            <a:endParaRPr lang="en-CA" dirty="0"/>
          </a:p>
        </p:txBody>
      </p:sp>
      <p:sp>
        <p:nvSpPr>
          <p:cNvPr id="26" name="Cube 25"/>
          <p:cNvSpPr/>
          <p:nvPr/>
        </p:nvSpPr>
        <p:spPr>
          <a:xfrm>
            <a:off x="178093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>
            <a:off x="315458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454426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Cube 31"/>
          <p:cNvSpPr/>
          <p:nvPr/>
        </p:nvSpPr>
        <p:spPr>
          <a:xfrm>
            <a:off x="591231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Cube 32"/>
          <p:cNvSpPr/>
          <p:nvPr/>
        </p:nvSpPr>
        <p:spPr>
          <a:xfrm>
            <a:off x="728597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Cube 33"/>
          <p:cNvSpPr/>
          <p:nvPr/>
        </p:nvSpPr>
        <p:spPr>
          <a:xfrm>
            <a:off x="867564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ube 34"/>
          <p:cNvSpPr/>
          <p:nvPr/>
        </p:nvSpPr>
        <p:spPr>
          <a:xfrm>
            <a:off x="1006531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Cube 35"/>
          <p:cNvSpPr/>
          <p:nvPr/>
        </p:nvSpPr>
        <p:spPr>
          <a:xfrm>
            <a:off x="1143896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Cube 36"/>
          <p:cNvSpPr/>
          <p:nvPr/>
        </p:nvSpPr>
        <p:spPr>
          <a:xfrm>
            <a:off x="1282864" y="3222198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684013" y="3919179"/>
            <a:ext cx="960103" cy="9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56769" y="339177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 smtClean="0"/>
              <a:t>conv</a:t>
            </a:r>
            <a:endParaRPr lang="en-CA" dirty="0"/>
          </a:p>
        </p:txBody>
      </p:sp>
      <p:sp>
        <p:nvSpPr>
          <p:cNvPr id="40" name="Cube 39"/>
          <p:cNvSpPr/>
          <p:nvPr/>
        </p:nvSpPr>
        <p:spPr>
          <a:xfrm>
            <a:off x="2662938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2800303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2939270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076076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213442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3352409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3491376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3628741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3767708" y="3206010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2221903" y="3812744"/>
            <a:ext cx="260794" cy="231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 smtClean="0"/>
              <a:t>+</a:t>
            </a:r>
            <a:endParaRPr lang="en-CA" b="1" dirty="0"/>
          </a:p>
        </p:txBody>
      </p:sp>
      <p:sp>
        <p:nvSpPr>
          <p:cNvPr id="49" name="Freeform 48"/>
          <p:cNvSpPr/>
          <p:nvPr/>
        </p:nvSpPr>
        <p:spPr>
          <a:xfrm rot="3037895">
            <a:off x="1809425" y="3772454"/>
            <a:ext cx="475673" cy="483473"/>
          </a:xfrm>
          <a:custGeom>
            <a:avLst/>
            <a:gdLst>
              <a:gd name="connsiteX0" fmla="*/ 0 w 736600"/>
              <a:gd name="connsiteY0" fmla="*/ 457200 h 501194"/>
              <a:gd name="connsiteX1" fmla="*/ 584200 w 736600"/>
              <a:gd name="connsiteY1" fmla="*/ 457200 h 501194"/>
              <a:gd name="connsiteX2" fmla="*/ 736600 w 736600"/>
              <a:gd name="connsiteY2" fmla="*/ 0 h 50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600" h="501194">
                <a:moveTo>
                  <a:pt x="0" y="457200"/>
                </a:moveTo>
                <a:cubicBezTo>
                  <a:pt x="230716" y="495300"/>
                  <a:pt x="461433" y="533400"/>
                  <a:pt x="584200" y="457200"/>
                </a:cubicBezTo>
                <a:cubicBezTo>
                  <a:pt x="706967" y="381000"/>
                  <a:pt x="721783" y="190500"/>
                  <a:pt x="73660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91231" y="3026474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070287" y="3026474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74619" y="261463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C</a:t>
            </a:r>
            <a:endParaRPr lang="en-CA" dirty="0"/>
          </a:p>
        </p:txBody>
      </p:sp>
      <p:sp>
        <p:nvSpPr>
          <p:cNvPr id="63" name="TextBox 62"/>
          <p:cNvSpPr txBox="1"/>
          <p:nvPr/>
        </p:nvSpPr>
        <p:spPr>
          <a:xfrm>
            <a:off x="3440631" y="2608751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 smtClean="0"/>
              <a:t>C</a:t>
            </a:r>
            <a:endParaRPr lang="en-CA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462733" y="3092128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051800" y="3049619"/>
            <a:ext cx="508000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846121" y="268028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L</a:t>
            </a:r>
            <a:r>
              <a:rPr lang="fr-CA" sz="1800" dirty="0" smtClean="0"/>
              <a:t>*k</a:t>
            </a:r>
            <a:endParaRPr lang="en-CA" dirty="0"/>
          </a:p>
        </p:txBody>
      </p:sp>
      <p:sp>
        <p:nvSpPr>
          <p:cNvPr id="67" name="TextBox 66"/>
          <p:cNvSpPr txBox="1"/>
          <p:nvPr/>
        </p:nvSpPr>
        <p:spPr>
          <a:xfrm>
            <a:off x="8198046" y="2665524"/>
            <a:ext cx="3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/>
              <a:t>k</a:t>
            </a:r>
            <a:endParaRPr lang="en-CA" dirty="0"/>
          </a:p>
        </p:txBody>
      </p:sp>
      <p:sp>
        <p:nvSpPr>
          <p:cNvPr id="70" name="Rectangle 69"/>
          <p:cNvSpPr/>
          <p:nvPr/>
        </p:nvSpPr>
        <p:spPr>
          <a:xfrm>
            <a:off x="1056162" y="5662961"/>
            <a:ext cx="2457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CxCx3x3 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460254" y="5662961"/>
            <a:ext cx="2772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fr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*k*k*3*3 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05846" y="6210300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k</a:t>
            </a:r>
            <a:r>
              <a:rPr lang="en-CA" dirty="0" smtClean="0"/>
              <a:t>&lt;&lt;C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85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spcBef>
                <a:spcPts val="800"/>
              </a:spcBef>
              <a:buAutoNum type="arabicPeriod" startAt="2"/>
            </a:pP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Peu</a:t>
            </a: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0" y="2233942"/>
            <a:ext cx="433448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800"/>
              </a:spcBef>
            </a:pP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3.      Le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classifieur</a:t>
            </a: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utilise des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caract</a:t>
            </a:r>
            <a:r>
              <a:rPr lang="fr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éristiques de bas et de haut-niveau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85" y="2233942"/>
            <a:ext cx="5935822" cy="2312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0252" y="5006659"/>
            <a:ext cx="7453288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Avec un CNN conventionnel, le </a:t>
            </a:r>
            <a:r>
              <a:rPr lang="fr-CA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classifieur</a:t>
            </a: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base sa</a:t>
            </a:r>
          </a:p>
          <a:p>
            <a:pPr algn="ctr">
              <a:spcBef>
                <a:spcPts val="800"/>
              </a:spcBef>
            </a:pP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prédiction sur les caractéristiques de la dernière couche, </a:t>
            </a:r>
            <a:endParaRPr lang="fr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fr-CA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c-à-d</a:t>
            </a: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des</a:t>
            </a:r>
            <a:r>
              <a:rPr lang="fr-CA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A" b="1" dirty="0" smtClean="0">
                <a:solidFill>
                  <a:srgbClr val="FF000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caractéristiques de haut-niveau</a:t>
            </a:r>
            <a:endParaRPr lang="en-CA" sz="2000" dirty="0">
              <a:solidFill>
                <a:srgbClr val="FF0000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  <p:sp>
        <p:nvSpPr>
          <p:cNvPr id="5" name="AutoShape 2" descr="https://miro.medium.com/max/1330/1*dffVi2XjXA-6zAAOh4UW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271707"/>
              </p:ext>
            </p:extLst>
          </p:nvPr>
        </p:nvGraphicFramePr>
        <p:xfrm>
          <a:off x="685800" y="1478697"/>
          <a:ext cx="7890594" cy="1578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" r:id="rId3" imgW="6348960" imgH="1269720" progId="">
                  <p:embed/>
                </p:oleObj>
              </mc:Choice>
              <mc:Fallback>
                <p:oleObj r:id="rId3" imgW="6348960" imgH="126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478697"/>
                        <a:ext cx="7890594" cy="1578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/>
              <a:t>Jonghoon</a:t>
            </a:r>
            <a:r>
              <a:rPr lang="es-ES" sz="1600" dirty="0"/>
              <a:t> </a:t>
            </a:r>
            <a:r>
              <a:rPr lang="es-ES" sz="1600" dirty="0" err="1"/>
              <a:t>Jin</a:t>
            </a:r>
            <a:r>
              <a:rPr lang="es-ES" sz="1600" dirty="0"/>
              <a:t>, </a:t>
            </a:r>
            <a:r>
              <a:rPr lang="es-ES" sz="1600" dirty="0" err="1"/>
              <a:t>Aysegul</a:t>
            </a:r>
            <a:r>
              <a:rPr lang="es-ES" sz="1600" dirty="0"/>
              <a:t> </a:t>
            </a:r>
            <a:r>
              <a:rPr lang="es-ES" sz="1600" dirty="0" err="1"/>
              <a:t>Dundar</a:t>
            </a:r>
            <a:r>
              <a:rPr lang="es-ES" sz="1600" dirty="0"/>
              <a:t>, Eugenio </a:t>
            </a:r>
            <a:r>
              <a:rPr lang="es-ES" sz="1600" dirty="0" err="1" smtClean="0"/>
              <a:t>Culurciello</a:t>
            </a:r>
            <a:r>
              <a:rPr lang="es-ES" sz="1600" dirty="0" smtClean="0"/>
              <a:t>,</a:t>
            </a:r>
          </a:p>
          <a:p>
            <a:r>
              <a:rPr lang="en-US" sz="1600" b="1" dirty="0" smtClean="0"/>
              <a:t>Flattened </a:t>
            </a:r>
            <a:r>
              <a:rPr lang="en-US" sz="1600" b="1" dirty="0"/>
              <a:t>convolutional neural networks for feedforward </a:t>
            </a:r>
            <a:r>
              <a:rPr lang="en-US" sz="1600" b="1" dirty="0" smtClean="0"/>
              <a:t>acceleration</a:t>
            </a:r>
            <a:r>
              <a:rPr lang="en-CA" sz="1600" dirty="0" smtClean="0"/>
              <a:t>, ICCV2017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03275" y="3580136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CxYxX</a:t>
            </a:r>
            <a:r>
              <a:rPr lang="fr-CA" dirty="0" smtClean="0"/>
              <a:t> paramètres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898896" y="3580136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C+Y+X paramètres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637490" y="4696985"/>
            <a:ext cx="650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Importante réduction du nombre de paramètres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A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800"/>
              </a:spcBef>
            </a:pP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3.      Le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classifieur</a:t>
            </a:r>
            <a:r>
              <a:rPr lang="en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utilise des </a:t>
            </a:r>
            <a:r>
              <a:rPr lang="en-CA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caract</a:t>
            </a:r>
            <a:r>
              <a:rPr lang="fr-CA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éristiques de bas et de haut-niveau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DenseNet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20" y="2512697"/>
            <a:ext cx="6044883" cy="23514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4912" y="5140009"/>
            <a:ext cx="7453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Avec </a:t>
            </a:r>
            <a:r>
              <a:rPr lang="fr-CA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DenseNet</a:t>
            </a: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, le </a:t>
            </a:r>
            <a:r>
              <a:rPr lang="fr-CA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classifieurs</a:t>
            </a:r>
            <a:r>
              <a:rPr lang="fr-CA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utilise des </a:t>
            </a:r>
            <a:r>
              <a:rPr lang="fr-CA" b="1" dirty="0" smtClean="0">
                <a:solidFill>
                  <a:srgbClr val="FF000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caractéristiques de bas et de haut-niveau</a:t>
            </a:r>
            <a:endParaRPr lang="en-CA" sz="2000" dirty="0">
              <a:solidFill>
                <a:srgbClr val="FF0000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dirty="0" smtClean="0"/>
              <a:t>Idée : améliorer les </a:t>
            </a:r>
            <a:r>
              <a:rPr lang="fr-CA" sz="2000" b="1" dirty="0" smtClean="0">
                <a:solidFill>
                  <a:srgbClr val="FF0000"/>
                </a:solidFill>
              </a:rPr>
              <a:t>blocs résiduels </a:t>
            </a:r>
            <a:r>
              <a:rPr lang="fr-CA" sz="2000" dirty="0" smtClean="0"/>
              <a:t>en permettant au réseau de mettre </a:t>
            </a:r>
            <a:r>
              <a:rPr lang="fr-CA" sz="2000" b="1" dirty="0" smtClean="0">
                <a:solidFill>
                  <a:srgbClr val="FF0000"/>
                </a:solidFill>
              </a:rPr>
              <a:t>plus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b="1" dirty="0" smtClean="0">
                <a:solidFill>
                  <a:srgbClr val="FF0000"/>
                </a:solidFill>
              </a:rPr>
              <a:t>        d’importance</a:t>
            </a:r>
            <a:r>
              <a:rPr lang="fr-CA" sz="2000" dirty="0" smtClean="0"/>
              <a:t> sur les </a:t>
            </a:r>
            <a:r>
              <a:rPr lang="fr-CA" sz="2000" b="1" dirty="0" smtClean="0">
                <a:solidFill>
                  <a:srgbClr val="FF0000"/>
                </a:solidFill>
              </a:rPr>
              <a:t>cartes d’activation</a:t>
            </a:r>
            <a:r>
              <a:rPr lang="fr-CA" sz="2000" dirty="0" smtClean="0"/>
              <a:t> les plus informatives.</a:t>
            </a:r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181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6640" y="2173001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Bloc résiduel</a:t>
            </a:r>
            <a:endParaRPr lang="en-CA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251017" y="36192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20749" y="3530795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77833" y="3530795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5400000">
            <a:off x="1760208" y="3286493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endParaRPr lang="en-CA" sz="1800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2590006" y="3286490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3855708" y="3286490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Conv</a:t>
            </a:r>
            <a:endParaRPr lang="en-CA" sz="1800" dirty="0"/>
          </a:p>
        </p:txBody>
      </p:sp>
      <p:sp>
        <p:nvSpPr>
          <p:cNvPr id="15" name="Rectangle 14"/>
          <p:cNvSpPr/>
          <p:nvPr/>
        </p:nvSpPr>
        <p:spPr>
          <a:xfrm rot="5400000">
            <a:off x="5599906" y="3286488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627604" y="3540337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57401" y="3540337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9" idx="2"/>
          </p:cNvCxnSpPr>
          <p:nvPr/>
        </p:nvCxnSpPr>
        <p:spPr>
          <a:xfrm flipV="1">
            <a:off x="4723104" y="3532580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182418" y="3301747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19" idx="6"/>
            <a:endCxn id="15" idx="2"/>
          </p:cNvCxnSpPr>
          <p:nvPr/>
        </p:nvCxnSpPr>
        <p:spPr>
          <a:xfrm flipV="1">
            <a:off x="5616842" y="3530796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4"/>
          </p:cNvCxnSpPr>
          <p:nvPr/>
        </p:nvCxnSpPr>
        <p:spPr>
          <a:xfrm>
            <a:off x="1895458" y="3530795"/>
            <a:ext cx="3504172" cy="232617"/>
          </a:xfrm>
          <a:prstGeom prst="bentConnector4">
            <a:avLst>
              <a:gd name="adj1" fmla="val -1664"/>
              <a:gd name="adj2" fmla="val 39204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</a:t>
            </a:r>
            <a:r>
              <a:rPr lang="en-CA" sz="1400" dirty="0" smtClean="0"/>
              <a:t>Sun Squeeze-and-Excitation Networks, CVPR 2018</a:t>
            </a:r>
            <a:endParaRPr lang="en-CA" sz="1400" dirty="0"/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[Hu et al. 2018]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526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6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dirty="0" smtClean="0"/>
              <a:t>Idée : améliorer les </a:t>
            </a:r>
            <a:r>
              <a:rPr lang="fr-CA" sz="2000" b="1" dirty="0" smtClean="0">
                <a:solidFill>
                  <a:srgbClr val="FF0000"/>
                </a:solidFill>
              </a:rPr>
              <a:t>blocs résiduels </a:t>
            </a:r>
            <a:r>
              <a:rPr lang="fr-CA" sz="2000" dirty="0" smtClean="0"/>
              <a:t>en permettant au réseau de mettre </a:t>
            </a:r>
            <a:r>
              <a:rPr lang="fr-CA" sz="2000" b="1" dirty="0" smtClean="0">
                <a:solidFill>
                  <a:srgbClr val="FF0000"/>
                </a:solidFill>
              </a:rPr>
              <a:t>plus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b="1" dirty="0" smtClean="0">
                <a:solidFill>
                  <a:srgbClr val="FF0000"/>
                </a:solidFill>
              </a:rPr>
              <a:t>        d’importance</a:t>
            </a:r>
            <a:r>
              <a:rPr lang="fr-CA" sz="2000" dirty="0" smtClean="0"/>
              <a:t> sur les </a:t>
            </a:r>
            <a:r>
              <a:rPr lang="fr-CA" sz="2000" b="1" dirty="0" smtClean="0">
                <a:solidFill>
                  <a:srgbClr val="FF0000"/>
                </a:solidFill>
              </a:rPr>
              <a:t>cartes d’activation</a:t>
            </a:r>
            <a:r>
              <a:rPr lang="fr-CA" sz="2000" dirty="0" smtClean="0"/>
              <a:t> les plus informatives.</a:t>
            </a:r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182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163" y="2261985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Bloc résiduel</a:t>
            </a:r>
            <a:endParaRPr lang="en-CA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834090" y="35060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9" name="Straight Arrow Connector 8"/>
          <p:cNvCxnSpPr>
            <a:endCxn id="14" idx="2"/>
          </p:cNvCxnSpPr>
          <p:nvPr/>
        </p:nvCxnSpPr>
        <p:spPr>
          <a:xfrm>
            <a:off x="2172645" y="3798878"/>
            <a:ext cx="65153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56986" y="3798878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5400000">
            <a:off x="2434861" y="3554573"/>
            <a:ext cx="1267241" cy="488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chemeClr val="tx1"/>
                </a:solidFill>
              </a:rPr>
              <a:t>Résiduel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4179059" y="355457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cxnSp>
        <p:nvCxnSpPr>
          <p:cNvPr id="18" name="Straight Arrow Connector 17"/>
          <p:cNvCxnSpPr>
            <a:endCxn id="19" idx="2"/>
          </p:cNvCxnSpPr>
          <p:nvPr/>
        </p:nvCxnSpPr>
        <p:spPr>
          <a:xfrm flipV="1">
            <a:off x="3302257" y="3800663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761571" y="3569830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19" idx="6"/>
            <a:endCxn id="15" idx="2"/>
          </p:cNvCxnSpPr>
          <p:nvPr/>
        </p:nvCxnSpPr>
        <p:spPr>
          <a:xfrm flipV="1">
            <a:off x="4195995" y="3798879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4"/>
          </p:cNvCxnSpPr>
          <p:nvPr/>
        </p:nvCxnSpPr>
        <p:spPr>
          <a:xfrm>
            <a:off x="2443910" y="3798878"/>
            <a:ext cx="1534873" cy="232617"/>
          </a:xfrm>
          <a:prstGeom prst="bentConnector4">
            <a:avLst>
              <a:gd name="adj1" fmla="val -945"/>
              <a:gd name="adj2" fmla="val 34479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</a:t>
            </a:r>
            <a:r>
              <a:rPr lang="en-CA" sz="1400" dirty="0" smtClean="0"/>
              <a:t>Sun Squeeze-and-Excitation Networks, CVPR 2018</a:t>
            </a:r>
            <a:endParaRPr lang="en-CA" sz="1400" dirty="0"/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[Hu et al. 2018]</a:t>
            </a:r>
            <a:endParaRPr lang="en-CA" dirty="0"/>
          </a:p>
        </p:txBody>
      </p:sp>
      <p:sp>
        <p:nvSpPr>
          <p:cNvPr id="11" name="32-Point Star 10"/>
          <p:cNvSpPr/>
          <p:nvPr/>
        </p:nvSpPr>
        <p:spPr>
          <a:xfrm>
            <a:off x="6109855" y="4239491"/>
            <a:ext cx="3099627" cy="2618509"/>
          </a:xfrm>
          <a:prstGeom prst="star32">
            <a:avLst>
              <a:gd name="adj" fmla="val 46505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Par </a:t>
            </a:r>
            <a:r>
              <a:rPr lang="en-CA" dirty="0" err="1" smtClean="0">
                <a:solidFill>
                  <a:schemeClr val="tx1"/>
                </a:solidFill>
              </a:rPr>
              <a:t>simplicit</a:t>
            </a:r>
            <a:r>
              <a:rPr lang="fr-CA" dirty="0" smtClean="0">
                <a:solidFill>
                  <a:schemeClr val="tx1"/>
                </a:solidFill>
              </a:rPr>
              <a:t>é</a:t>
            </a:r>
          </a:p>
          <a:p>
            <a:pPr algn="ctr"/>
            <a:r>
              <a:rPr lang="fr-CA" dirty="0">
                <a:solidFill>
                  <a:schemeClr val="tx1"/>
                </a:solidFill>
              </a:rPr>
              <a:t>o</a:t>
            </a:r>
            <a:r>
              <a:rPr lang="fr-CA" dirty="0" smtClean="0">
                <a:solidFill>
                  <a:schemeClr val="tx1"/>
                </a:solidFill>
              </a:rPr>
              <a:t>n appelle cette partie le « résiduel »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953383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Idée : améliorer les </a:t>
            </a:r>
            <a:r>
              <a:rPr lang="fr-CA" b="1" dirty="0" smtClean="0">
                <a:solidFill>
                  <a:srgbClr val="FF0000"/>
                </a:solidFill>
              </a:rPr>
              <a:t>blocs résiduels </a:t>
            </a:r>
            <a:r>
              <a:rPr lang="fr-CA" dirty="0" smtClean="0"/>
              <a:t>en permettant au réseau de mettre </a:t>
            </a:r>
            <a:r>
              <a:rPr lang="fr-CA" b="1" dirty="0" smtClean="0">
                <a:solidFill>
                  <a:srgbClr val="FF0000"/>
                </a:solidFill>
              </a:rPr>
              <a:t>plus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0000"/>
                </a:solidFill>
              </a:rPr>
              <a:t> </a:t>
            </a:r>
            <a:r>
              <a:rPr lang="fr-CA" b="1" dirty="0" smtClean="0">
                <a:solidFill>
                  <a:srgbClr val="FF0000"/>
                </a:solidFill>
              </a:rPr>
              <a:t>        d’importance</a:t>
            </a:r>
            <a:r>
              <a:rPr lang="fr-CA" dirty="0" smtClean="0"/>
              <a:t> sur les </a:t>
            </a:r>
            <a:r>
              <a:rPr lang="fr-CA" b="1" dirty="0" smtClean="0">
                <a:solidFill>
                  <a:srgbClr val="FF0000"/>
                </a:solidFill>
              </a:rPr>
              <a:t>cartes d’activation</a:t>
            </a:r>
            <a:r>
              <a:rPr lang="fr-CA" dirty="0" smtClean="0"/>
              <a:t> les plus informatives.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183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2210" y="35969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9" name="Straight Arrow Connector 8"/>
          <p:cNvCxnSpPr>
            <a:endCxn id="14" idx="2"/>
          </p:cNvCxnSpPr>
          <p:nvPr/>
        </p:nvCxnSpPr>
        <p:spPr>
          <a:xfrm>
            <a:off x="1970765" y="3889693"/>
            <a:ext cx="65153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87015" y="3889693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5400000">
            <a:off x="2232981" y="3645388"/>
            <a:ext cx="1267241" cy="488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chemeClr val="tx1"/>
                </a:solidFill>
              </a:rPr>
              <a:t>Résiduel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6309088" y="364538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19" name="Oval 18"/>
          <p:cNvSpPr/>
          <p:nvPr/>
        </p:nvSpPr>
        <p:spPr>
          <a:xfrm>
            <a:off x="4667660" y="3660645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02961" y="3857822"/>
            <a:ext cx="342386" cy="5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4"/>
          </p:cNvCxnSpPr>
          <p:nvPr/>
        </p:nvCxnSpPr>
        <p:spPr>
          <a:xfrm>
            <a:off x="1136439" y="3889693"/>
            <a:ext cx="3748433" cy="232617"/>
          </a:xfrm>
          <a:prstGeom prst="bentConnector4">
            <a:avLst>
              <a:gd name="adj1" fmla="val 11399"/>
              <a:gd name="adj2" fmla="val 33764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97922" y="5650784"/>
            <a:ext cx="7972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dirty="0" smtClean="0">
                <a:solidFill>
                  <a:srgbClr val="FF0000"/>
                </a:solidFill>
              </a:rPr>
              <a:t>Avant et après </a:t>
            </a:r>
            <a:r>
              <a:rPr lang="en-CA" sz="1800" dirty="0" smtClean="0"/>
              <a:t>le </a:t>
            </a:r>
            <a:r>
              <a:rPr lang="en-CA" sz="1800" dirty="0" err="1" smtClean="0"/>
              <a:t>résiduel</a:t>
            </a:r>
            <a:r>
              <a:rPr lang="en-CA" sz="1800" dirty="0" smtClean="0"/>
              <a:t> : </a:t>
            </a:r>
            <a:r>
              <a:rPr lang="en-CA" sz="1800" dirty="0" err="1" smtClean="0"/>
              <a:t>cartes</a:t>
            </a:r>
            <a:r>
              <a:rPr lang="en-CA" sz="1800" dirty="0" smtClean="0"/>
              <a:t> </a:t>
            </a:r>
            <a:r>
              <a:rPr lang="en-CA" sz="1800" dirty="0" err="1" smtClean="0"/>
              <a:t>d’activation</a:t>
            </a:r>
            <a:r>
              <a:rPr lang="en-CA" sz="1800" dirty="0" smtClean="0"/>
              <a:t> de </a:t>
            </a:r>
            <a:r>
              <a:rPr lang="en-CA" sz="1800" dirty="0" err="1" smtClean="0"/>
              <a:t>taille</a:t>
            </a:r>
            <a:r>
              <a:rPr lang="en-CA" sz="1800" dirty="0" smtClean="0"/>
              <a:t> N*M*C</a:t>
            </a:r>
          </a:p>
          <a:p>
            <a:r>
              <a:rPr lang="fr-CA" sz="1800" b="1" dirty="0" smtClean="0">
                <a:solidFill>
                  <a:srgbClr val="FF0000"/>
                </a:solidFill>
              </a:rPr>
              <a:t>Après</a:t>
            </a:r>
            <a:r>
              <a:rPr lang="fr-CA" sz="1800" dirty="0" smtClean="0"/>
              <a:t> l’addition : cartes d’activation de taille N*M*C</a:t>
            </a:r>
            <a:endParaRPr lang="en-CA" sz="1800" dirty="0"/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[Hu et al. 2018]</a:t>
            </a:r>
            <a:endParaRPr lang="en-CA" dirty="0"/>
          </a:p>
        </p:txBody>
      </p:sp>
      <p:grpSp>
        <p:nvGrpSpPr>
          <p:cNvPr id="24" name="Group 23"/>
          <p:cNvGrpSpPr/>
          <p:nvPr/>
        </p:nvGrpSpPr>
        <p:grpSpPr>
          <a:xfrm>
            <a:off x="1124913" y="3388951"/>
            <a:ext cx="999773" cy="877565"/>
            <a:chOff x="6451929" y="3621188"/>
            <a:chExt cx="2408205" cy="1421053"/>
          </a:xfrm>
          <a:solidFill>
            <a:schemeClr val="accent1"/>
          </a:solidFill>
        </p:grpSpPr>
        <p:sp>
          <p:nvSpPr>
            <p:cNvPr id="25" name="Cube 24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Cube 25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Cube 26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Cube 28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Cube 34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Cube 35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Cube 36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55801" y="3424577"/>
            <a:ext cx="976774" cy="877565"/>
            <a:chOff x="6451929" y="3621188"/>
            <a:chExt cx="2408205" cy="1421053"/>
          </a:xfrm>
          <a:solidFill>
            <a:srgbClr val="FFFF00"/>
          </a:solidFill>
        </p:grpSpPr>
        <p:sp>
          <p:nvSpPr>
            <p:cNvPr id="39" name="Cube 38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Cube 39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Cube 40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Cube 42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Cube 43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Cube 44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Cube 45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Cube 46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Cube 47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Cube 49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Cube 50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 flipV="1">
            <a:off x="4305980" y="3857822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5471808" y="3397896"/>
            <a:ext cx="975991" cy="877565"/>
            <a:chOff x="6451929" y="3621188"/>
            <a:chExt cx="2408205" cy="1421053"/>
          </a:xfrm>
          <a:solidFill>
            <a:srgbClr val="FF0000"/>
          </a:solidFill>
        </p:grpSpPr>
        <p:sp>
          <p:nvSpPr>
            <p:cNvPr id="56" name="Cube 55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Cube 56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Cube 57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Cube 59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Cube 60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Cube 61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Cube 62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ube 63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Cube 64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Cube 65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Cube 66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Cube 67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 flipV="1">
            <a:off x="6415160" y="3861580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585493" y="2186438"/>
            <a:ext cx="3538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Bloc résiduel </a:t>
            </a:r>
          </a:p>
          <a:p>
            <a:pPr algn="ctr"/>
            <a:r>
              <a:rPr lang="fr-CA" sz="1600" dirty="0" smtClean="0"/>
              <a:t>(avec illustration des cartes d’activation)</a:t>
            </a:r>
            <a:endParaRPr lang="en-CA" dirty="0"/>
          </a:p>
        </p:txBody>
      </p:sp>
      <p:sp>
        <p:nvSpPr>
          <p:cNvPr id="71" name="Rectangle 70"/>
          <p:cNvSpPr/>
          <p:nvPr/>
        </p:nvSpPr>
        <p:spPr>
          <a:xfrm>
            <a:off x="1646220" y="308602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2089101" y="3466301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73" name="Rectangle 72"/>
          <p:cNvSpPr/>
          <p:nvPr/>
        </p:nvSpPr>
        <p:spPr>
          <a:xfrm>
            <a:off x="1984749" y="4012800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sp>
        <p:nvSpPr>
          <p:cNvPr id="75" name="Rectangle 74"/>
          <p:cNvSpPr/>
          <p:nvPr/>
        </p:nvSpPr>
        <p:spPr>
          <a:xfrm>
            <a:off x="3836019" y="31030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76" name="Rectangle 75"/>
          <p:cNvSpPr/>
          <p:nvPr/>
        </p:nvSpPr>
        <p:spPr>
          <a:xfrm>
            <a:off x="4278900" y="3483351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77" name="Rectangle 76"/>
          <p:cNvSpPr/>
          <p:nvPr/>
        </p:nvSpPr>
        <p:spPr>
          <a:xfrm>
            <a:off x="4174548" y="4029850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sp>
        <p:nvSpPr>
          <p:cNvPr id="78" name="Rectangle 77"/>
          <p:cNvSpPr/>
          <p:nvPr/>
        </p:nvSpPr>
        <p:spPr>
          <a:xfrm>
            <a:off x="5935021" y="312546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79" name="Rectangle 78"/>
          <p:cNvSpPr/>
          <p:nvPr/>
        </p:nvSpPr>
        <p:spPr>
          <a:xfrm>
            <a:off x="6377902" y="3505747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80" name="Rectangle 79"/>
          <p:cNvSpPr/>
          <p:nvPr/>
        </p:nvSpPr>
        <p:spPr>
          <a:xfrm>
            <a:off x="6273550" y="4052246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078122" y="3913688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Arrow Connector 166"/>
          <p:cNvCxnSpPr/>
          <p:nvPr/>
        </p:nvCxnSpPr>
        <p:spPr>
          <a:xfrm flipV="1">
            <a:off x="5257934" y="3909986"/>
            <a:ext cx="356305" cy="4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2051848" y="3913688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039134" y="3857822"/>
            <a:ext cx="342386" cy="5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3" idx="4"/>
          </p:cNvCxnSpPr>
          <p:nvPr/>
        </p:nvCxnSpPr>
        <p:spPr>
          <a:xfrm>
            <a:off x="3091809" y="3920459"/>
            <a:ext cx="3910358" cy="191052"/>
          </a:xfrm>
          <a:prstGeom prst="bentConnector4">
            <a:avLst>
              <a:gd name="adj1" fmla="val 1916"/>
              <a:gd name="adj2" fmla="val 33930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184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41652" y="2273151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Bloc </a:t>
            </a:r>
            <a:r>
              <a:rPr lang="fr-CA" b="1" dirty="0" smtClean="0">
                <a:solidFill>
                  <a:srgbClr val="FF0000"/>
                </a:solidFill>
              </a:rPr>
              <a:t>Squeeze-and-Excite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</a:t>
            </a:r>
            <a:r>
              <a:rPr lang="en-CA" sz="1400" dirty="0" smtClean="0"/>
              <a:t>Sun Squeeze-and-Excitation Networks, CVPR 2018</a:t>
            </a:r>
            <a:endParaRPr lang="en-CA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01186" y="35969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39741" y="3927793"/>
            <a:ext cx="501085" cy="8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 rot="5400000">
            <a:off x="1288667" y="3649866"/>
            <a:ext cx="1010443" cy="488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>
                <a:solidFill>
                  <a:schemeClr val="tx1"/>
                </a:solidFill>
              </a:rPr>
              <a:t>Résiduel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rot="5400000">
            <a:off x="8161836" y="3752462"/>
            <a:ext cx="1267239" cy="274463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 err="1" smtClean="0"/>
              <a:t>Relu</a:t>
            </a:r>
            <a:endParaRPr lang="en-CA" sz="1800" dirty="0"/>
          </a:p>
        </p:txBody>
      </p:sp>
      <p:sp>
        <p:nvSpPr>
          <p:cNvPr id="43" name="Oval 42"/>
          <p:cNvSpPr/>
          <p:nvPr/>
        </p:nvSpPr>
        <p:spPr>
          <a:xfrm>
            <a:off x="6784955" y="3649846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3889" y="3388951"/>
            <a:ext cx="999773" cy="877565"/>
            <a:chOff x="6451929" y="3621188"/>
            <a:chExt cx="2408205" cy="1421053"/>
          </a:xfrm>
          <a:solidFill>
            <a:schemeClr val="accent1"/>
          </a:solidFill>
        </p:grpSpPr>
        <p:sp>
          <p:nvSpPr>
            <p:cNvPr id="47" name="Cube 46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Cube 47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Cube 50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Cube 51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Cube 52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Cube 53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Cube 54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Cube 55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Cube 56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Cube 57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Cube 58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424777" y="3424577"/>
            <a:ext cx="976774" cy="877565"/>
            <a:chOff x="6451929" y="3621188"/>
            <a:chExt cx="2408205" cy="1421053"/>
          </a:xfrm>
          <a:solidFill>
            <a:srgbClr val="FFFF00"/>
          </a:solidFill>
        </p:grpSpPr>
        <p:sp>
          <p:nvSpPr>
            <p:cNvPr id="61" name="Cube 60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Cube 61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Cube 62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Cube 65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Cube 66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Cube 67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Cube 68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Cube 69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Cube 70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Cube 71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Cube 72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4" name="Straight Arrow Connector 73"/>
          <p:cNvCxnSpPr>
            <a:endCxn id="135" idx="1"/>
          </p:cNvCxnSpPr>
          <p:nvPr/>
        </p:nvCxnSpPr>
        <p:spPr>
          <a:xfrm>
            <a:off x="3370763" y="3905093"/>
            <a:ext cx="1614133" cy="10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7398456" y="3397896"/>
            <a:ext cx="975991" cy="877565"/>
            <a:chOff x="6451929" y="3621188"/>
            <a:chExt cx="2408205" cy="1421053"/>
          </a:xfrm>
          <a:solidFill>
            <a:srgbClr val="FF0000"/>
          </a:solidFill>
        </p:grpSpPr>
        <p:sp>
          <p:nvSpPr>
            <p:cNvPr id="76" name="Cube 75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Cube 76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Cube 77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0" name="Cube 79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Cube 80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Cube 81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Cube 82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Cube 83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Cube 84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Cube 85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Cube 86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Cube 87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 flipV="1">
            <a:off x="8341808" y="3861580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715196" y="308602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91" name="Rectangle 90"/>
          <p:cNvSpPr/>
          <p:nvPr/>
        </p:nvSpPr>
        <p:spPr>
          <a:xfrm>
            <a:off x="1158077" y="3466301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92" name="Rectangle 91"/>
          <p:cNvSpPr/>
          <p:nvPr/>
        </p:nvSpPr>
        <p:spPr>
          <a:xfrm>
            <a:off x="1053725" y="4012800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sp>
        <p:nvSpPr>
          <p:cNvPr id="93" name="Rectangle 92"/>
          <p:cNvSpPr/>
          <p:nvPr/>
        </p:nvSpPr>
        <p:spPr>
          <a:xfrm>
            <a:off x="2904995" y="31030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94" name="Rectangle 93"/>
          <p:cNvSpPr/>
          <p:nvPr/>
        </p:nvSpPr>
        <p:spPr>
          <a:xfrm>
            <a:off x="3376451" y="3530976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95" name="Rectangle 94"/>
          <p:cNvSpPr/>
          <p:nvPr/>
        </p:nvSpPr>
        <p:spPr>
          <a:xfrm>
            <a:off x="3243524" y="4029850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sp>
        <p:nvSpPr>
          <p:cNvPr id="96" name="Rectangle 95"/>
          <p:cNvSpPr/>
          <p:nvPr/>
        </p:nvSpPr>
        <p:spPr>
          <a:xfrm>
            <a:off x="7861669" y="312546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97" name="Rectangle 96"/>
          <p:cNvSpPr/>
          <p:nvPr/>
        </p:nvSpPr>
        <p:spPr>
          <a:xfrm>
            <a:off x="8304550" y="3505747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98" name="Rectangle 97"/>
          <p:cNvSpPr/>
          <p:nvPr/>
        </p:nvSpPr>
        <p:spPr>
          <a:xfrm>
            <a:off x="8200198" y="4052246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sp>
        <p:nvSpPr>
          <p:cNvPr id="100" name="Rectangle 99"/>
          <p:cNvSpPr/>
          <p:nvPr/>
        </p:nvSpPr>
        <p:spPr>
          <a:xfrm rot="5400000">
            <a:off x="3444633" y="2925119"/>
            <a:ext cx="777985" cy="383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smtClean="0">
                <a:solidFill>
                  <a:schemeClr val="tx1"/>
                </a:solidFill>
              </a:rPr>
              <a:t>Squeeze</a:t>
            </a: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/>
          <p:cNvCxnSpPr>
            <a:stCxn id="73" idx="5"/>
            <a:endCxn id="100" idx="2"/>
          </p:cNvCxnSpPr>
          <p:nvPr/>
        </p:nvCxnSpPr>
        <p:spPr>
          <a:xfrm flipV="1">
            <a:off x="3401551" y="3116759"/>
            <a:ext cx="240436" cy="655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4313780" y="3028773"/>
            <a:ext cx="783973" cy="196986"/>
            <a:chOff x="4570958" y="3028773"/>
            <a:chExt cx="783973" cy="196986"/>
          </a:xfrm>
        </p:grpSpPr>
        <p:sp>
          <p:nvSpPr>
            <p:cNvPr id="115" name="Cube 114"/>
            <p:cNvSpPr/>
            <p:nvPr/>
          </p:nvSpPr>
          <p:spPr>
            <a:xfrm>
              <a:off x="457095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6" name="Cube 115"/>
            <p:cNvSpPr/>
            <p:nvPr/>
          </p:nvSpPr>
          <p:spPr>
            <a:xfrm>
              <a:off x="46323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7" name="Cube 116"/>
            <p:cNvSpPr/>
            <p:nvPr/>
          </p:nvSpPr>
          <p:spPr>
            <a:xfrm>
              <a:off x="4694634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8" name="Cube 117"/>
            <p:cNvSpPr/>
            <p:nvPr/>
          </p:nvSpPr>
          <p:spPr>
            <a:xfrm>
              <a:off x="475600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9" name="Cube 118"/>
            <p:cNvSpPr/>
            <p:nvPr/>
          </p:nvSpPr>
          <p:spPr>
            <a:xfrm>
              <a:off x="481827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0" name="Cube 119"/>
            <p:cNvSpPr/>
            <p:nvPr/>
          </p:nvSpPr>
          <p:spPr>
            <a:xfrm>
              <a:off x="4879639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1" name="Cube 120"/>
            <p:cNvSpPr/>
            <p:nvPr/>
          </p:nvSpPr>
          <p:spPr>
            <a:xfrm>
              <a:off x="494194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2" name="Cube 121"/>
            <p:cNvSpPr/>
            <p:nvPr/>
          </p:nvSpPr>
          <p:spPr>
            <a:xfrm>
              <a:off x="500331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4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3" name="Cube 122"/>
            <p:cNvSpPr/>
            <p:nvPr/>
          </p:nvSpPr>
          <p:spPr>
            <a:xfrm>
              <a:off x="50656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4" name="Cube 123"/>
            <p:cNvSpPr/>
            <p:nvPr/>
          </p:nvSpPr>
          <p:spPr>
            <a:xfrm>
              <a:off x="512699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5" name="Cube 124"/>
            <p:cNvSpPr/>
            <p:nvPr/>
          </p:nvSpPr>
          <p:spPr>
            <a:xfrm>
              <a:off x="5189301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6" name="Cube 125"/>
            <p:cNvSpPr/>
            <p:nvPr/>
          </p:nvSpPr>
          <p:spPr>
            <a:xfrm>
              <a:off x="525066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>
            <a:off x="4037082" y="3122320"/>
            <a:ext cx="231687" cy="3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4553103" y="27117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132" name="Rectangle 131"/>
          <p:cNvSpPr/>
          <p:nvPr/>
        </p:nvSpPr>
        <p:spPr>
          <a:xfrm>
            <a:off x="5044084" y="2905449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dirty="0" smtClean="0"/>
              <a:t>1</a:t>
            </a:r>
            <a:endParaRPr lang="en-CA" sz="1200" dirty="0"/>
          </a:p>
        </p:txBody>
      </p:sp>
      <p:sp>
        <p:nvSpPr>
          <p:cNvPr id="133" name="Rectangle 132"/>
          <p:cNvSpPr/>
          <p:nvPr/>
        </p:nvSpPr>
        <p:spPr>
          <a:xfrm>
            <a:off x="4987479" y="3143245"/>
            <a:ext cx="367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 smtClean="0"/>
              <a:t>1</a:t>
            </a:r>
            <a:endParaRPr lang="en-CA" sz="1200" dirty="0"/>
          </a:p>
        </p:txBody>
      </p:sp>
      <p:sp>
        <p:nvSpPr>
          <p:cNvPr id="134" name="Oval 133"/>
          <p:cNvSpPr/>
          <p:nvPr/>
        </p:nvSpPr>
        <p:spPr>
          <a:xfrm>
            <a:off x="5024125" y="3674614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ysClr val="windowText" lastClr="00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984896" y="3776732"/>
            <a:ext cx="526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200" dirty="0">
                <a:solidFill>
                  <a:sysClr val="windowText" lastClr="000000"/>
                </a:solidFill>
              </a:rPr>
              <a:t>MUL</a:t>
            </a:r>
            <a:endParaRPr lang="en-CA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8" name="Elbow Connector 137"/>
          <p:cNvCxnSpPr>
            <a:stCxn id="126" idx="4"/>
            <a:endCxn id="134" idx="0"/>
          </p:cNvCxnSpPr>
          <p:nvPr/>
        </p:nvCxnSpPr>
        <p:spPr>
          <a:xfrm>
            <a:off x="5054913" y="3148686"/>
            <a:ext cx="186424" cy="5259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43" idx="2"/>
          </p:cNvCxnSpPr>
          <p:nvPr/>
        </p:nvCxnSpPr>
        <p:spPr>
          <a:xfrm flipV="1">
            <a:off x="6428650" y="3880679"/>
            <a:ext cx="356305" cy="4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4" name="Cube 153"/>
          <p:cNvSpPr/>
          <p:nvPr/>
        </p:nvSpPr>
        <p:spPr>
          <a:xfrm>
            <a:off x="5635553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4846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Cube 154"/>
          <p:cNvSpPr/>
          <p:nvPr/>
        </p:nvSpPr>
        <p:spPr>
          <a:xfrm>
            <a:off x="5701470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ACA8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Cube 155"/>
          <p:cNvSpPr/>
          <p:nvPr/>
        </p:nvSpPr>
        <p:spPr>
          <a:xfrm>
            <a:off x="5768155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C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7" name="Straight Arrow Connector 156"/>
          <p:cNvCxnSpPr/>
          <p:nvPr/>
        </p:nvCxnSpPr>
        <p:spPr>
          <a:xfrm>
            <a:off x="5948599" y="3836050"/>
            <a:ext cx="329436" cy="0"/>
          </a:xfrm>
          <a:prstGeom prst="straightConnector1">
            <a:avLst/>
          </a:prstGeom>
          <a:solidFill>
            <a:srgbClr val="FFFF00"/>
          </a:solidFill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8" name="Cube 157"/>
          <p:cNvSpPr/>
          <p:nvPr/>
        </p:nvSpPr>
        <p:spPr>
          <a:xfrm>
            <a:off x="5835056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4846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Cube 158"/>
          <p:cNvSpPr/>
          <p:nvPr/>
        </p:nvSpPr>
        <p:spPr>
          <a:xfrm>
            <a:off x="5900973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ACA8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Cube 159"/>
          <p:cNvSpPr/>
          <p:nvPr/>
        </p:nvSpPr>
        <p:spPr>
          <a:xfrm>
            <a:off x="5967659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Cube 160"/>
          <p:cNvSpPr/>
          <p:nvPr/>
        </p:nvSpPr>
        <p:spPr>
          <a:xfrm>
            <a:off x="6033307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Cube 161"/>
          <p:cNvSpPr/>
          <p:nvPr/>
        </p:nvSpPr>
        <p:spPr>
          <a:xfrm>
            <a:off x="6099224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4846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Cube 162"/>
          <p:cNvSpPr/>
          <p:nvPr/>
        </p:nvSpPr>
        <p:spPr>
          <a:xfrm>
            <a:off x="6165910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Cube 163"/>
          <p:cNvSpPr/>
          <p:nvPr/>
        </p:nvSpPr>
        <p:spPr>
          <a:xfrm>
            <a:off x="6232595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Cube 164"/>
          <p:cNvSpPr/>
          <p:nvPr/>
        </p:nvSpPr>
        <p:spPr>
          <a:xfrm>
            <a:off x="6298512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ACA8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Cube 165"/>
          <p:cNvSpPr/>
          <p:nvPr/>
        </p:nvSpPr>
        <p:spPr>
          <a:xfrm>
            <a:off x="6365197" y="3397268"/>
            <a:ext cx="247130" cy="877565"/>
          </a:xfrm>
          <a:prstGeom prst="cube">
            <a:avLst>
              <a:gd name="adj" fmla="val 73466"/>
            </a:avLst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32-Point Star 168"/>
          <p:cNvSpPr/>
          <p:nvPr/>
        </p:nvSpPr>
        <p:spPr>
          <a:xfrm>
            <a:off x="5734238" y="958442"/>
            <a:ext cx="2384246" cy="1851190"/>
          </a:xfrm>
          <a:prstGeom prst="star32">
            <a:avLst>
              <a:gd name="adj" fmla="val 46505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Vecteur de C éléments</a:t>
            </a:r>
          </a:p>
          <a:p>
            <a:pPr algn="ctr"/>
            <a:r>
              <a:rPr lang="fr-CA" dirty="0">
                <a:solidFill>
                  <a:schemeClr val="tx1"/>
                </a:solidFill>
              </a:rPr>
              <a:t>e</a:t>
            </a:r>
            <a:r>
              <a:rPr lang="fr-CA" dirty="0" smtClean="0">
                <a:solidFill>
                  <a:schemeClr val="tx1"/>
                </a:solidFill>
              </a:rPr>
              <a:t>ntre 0 et 1 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0" name="32-Point Star 169"/>
          <p:cNvSpPr/>
          <p:nvPr/>
        </p:nvSpPr>
        <p:spPr>
          <a:xfrm>
            <a:off x="5825035" y="4793405"/>
            <a:ext cx="2384246" cy="1851190"/>
          </a:xfrm>
          <a:prstGeom prst="star32">
            <a:avLst>
              <a:gd name="adj" fmla="val 46505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6532" y="5029944"/>
            <a:ext cx="19527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Même cartes </a:t>
            </a:r>
            <a:endParaRPr lang="fr-CA" sz="2000" dirty="0" smtClean="0"/>
          </a:p>
          <a:p>
            <a:pPr algn="ctr"/>
            <a:r>
              <a:rPr lang="fr-CA" sz="2000" dirty="0" smtClean="0"/>
              <a:t>d’activation mais</a:t>
            </a:r>
          </a:p>
          <a:p>
            <a:pPr algn="ctr"/>
            <a:r>
              <a:rPr lang="fr-CA" sz="2000" dirty="0"/>
              <a:t>a</a:t>
            </a:r>
            <a:r>
              <a:rPr lang="fr-CA" sz="2000" dirty="0" smtClean="0"/>
              <a:t>vec différentes </a:t>
            </a:r>
          </a:p>
          <a:p>
            <a:pPr algn="ctr"/>
            <a:r>
              <a:rPr lang="fr-CA" sz="2000" dirty="0" smtClean="0"/>
              <a:t>magnitudes </a:t>
            </a:r>
            <a:endParaRPr lang="en-CA" sz="2000" dirty="0"/>
          </a:p>
        </p:txBody>
      </p:sp>
      <p:sp>
        <p:nvSpPr>
          <p:cNvPr id="172" name="Freeform 171"/>
          <p:cNvSpPr/>
          <p:nvPr/>
        </p:nvSpPr>
        <p:spPr>
          <a:xfrm>
            <a:off x="5386647" y="2510444"/>
            <a:ext cx="1330037" cy="606829"/>
          </a:xfrm>
          <a:custGeom>
            <a:avLst/>
            <a:gdLst>
              <a:gd name="connsiteX0" fmla="*/ 1330037 w 1330037"/>
              <a:gd name="connsiteY0" fmla="*/ 0 h 606829"/>
              <a:gd name="connsiteX1" fmla="*/ 590204 w 1330037"/>
              <a:gd name="connsiteY1" fmla="*/ 473825 h 606829"/>
              <a:gd name="connsiteX2" fmla="*/ 0 w 1330037"/>
              <a:gd name="connsiteY2" fmla="*/ 606829 h 60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7" h="606829">
                <a:moveTo>
                  <a:pt x="1330037" y="0"/>
                </a:moveTo>
                <a:cubicBezTo>
                  <a:pt x="1070957" y="186343"/>
                  <a:pt x="811877" y="372687"/>
                  <a:pt x="590204" y="473825"/>
                </a:cubicBezTo>
                <a:cubicBezTo>
                  <a:pt x="368531" y="574963"/>
                  <a:pt x="184265" y="590896"/>
                  <a:pt x="0" y="606829"/>
                </a:cubicBezTo>
              </a:path>
            </a:pathLst>
          </a:custGeom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Freeform 172"/>
          <p:cNvSpPr/>
          <p:nvPr/>
        </p:nvSpPr>
        <p:spPr>
          <a:xfrm rot="1981052">
            <a:off x="3248766" y="4302621"/>
            <a:ext cx="3080708" cy="1039949"/>
          </a:xfrm>
          <a:custGeom>
            <a:avLst/>
            <a:gdLst>
              <a:gd name="connsiteX0" fmla="*/ 1330037 w 1330037"/>
              <a:gd name="connsiteY0" fmla="*/ 0 h 606829"/>
              <a:gd name="connsiteX1" fmla="*/ 590204 w 1330037"/>
              <a:gd name="connsiteY1" fmla="*/ 473825 h 606829"/>
              <a:gd name="connsiteX2" fmla="*/ 0 w 1330037"/>
              <a:gd name="connsiteY2" fmla="*/ 606829 h 60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7" h="606829">
                <a:moveTo>
                  <a:pt x="1330037" y="0"/>
                </a:moveTo>
                <a:cubicBezTo>
                  <a:pt x="1070957" y="186343"/>
                  <a:pt x="811877" y="372687"/>
                  <a:pt x="590204" y="473825"/>
                </a:cubicBezTo>
                <a:cubicBezTo>
                  <a:pt x="368531" y="574963"/>
                  <a:pt x="184265" y="590896"/>
                  <a:pt x="0" y="606829"/>
                </a:cubicBezTo>
              </a:path>
            </a:pathLst>
          </a:custGeom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Freeform 173"/>
          <p:cNvSpPr/>
          <p:nvPr/>
        </p:nvSpPr>
        <p:spPr>
          <a:xfrm rot="6477691">
            <a:off x="6081916" y="4284369"/>
            <a:ext cx="461447" cy="754378"/>
          </a:xfrm>
          <a:custGeom>
            <a:avLst/>
            <a:gdLst>
              <a:gd name="connsiteX0" fmla="*/ 1330037 w 1330037"/>
              <a:gd name="connsiteY0" fmla="*/ 0 h 606829"/>
              <a:gd name="connsiteX1" fmla="*/ 590204 w 1330037"/>
              <a:gd name="connsiteY1" fmla="*/ 473825 h 606829"/>
              <a:gd name="connsiteX2" fmla="*/ 0 w 1330037"/>
              <a:gd name="connsiteY2" fmla="*/ 606829 h 60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7" h="606829">
                <a:moveTo>
                  <a:pt x="1330037" y="0"/>
                </a:moveTo>
                <a:cubicBezTo>
                  <a:pt x="1070957" y="186343"/>
                  <a:pt x="811877" y="372687"/>
                  <a:pt x="590204" y="473825"/>
                </a:cubicBezTo>
                <a:cubicBezTo>
                  <a:pt x="368531" y="574963"/>
                  <a:pt x="184265" y="590896"/>
                  <a:pt x="0" y="606829"/>
                </a:cubicBezTo>
              </a:path>
            </a:pathLst>
          </a:custGeom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2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8" grpId="0"/>
      <p:bldP spid="41" grpId="0" animBg="1"/>
      <p:bldP spid="42" grpId="0" animBg="1"/>
      <p:bldP spid="43" grpId="0" animBg="1"/>
      <p:bldP spid="100" grpId="0" animBg="1"/>
      <p:bldP spid="134" grpId="0" animBg="1"/>
      <p:bldP spid="169" grpId="0" animBg="1"/>
      <p:bldP spid="170" grpId="0" animBg="1"/>
      <p:bldP spid="171" grpId="0"/>
      <p:bldP spid="172" grpId="0" animBg="1"/>
      <p:bldP spid="173" grpId="0" animBg="1"/>
      <p:bldP spid="174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>
            <a:off x="4826249" y="2771229"/>
            <a:ext cx="3403350" cy="31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202292" y="2771229"/>
            <a:ext cx="3039369" cy="31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4436" y="115998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Bloc </a:t>
            </a:r>
            <a:r>
              <a:rPr lang="fr-CA" b="1" dirty="0" smtClean="0">
                <a:solidFill>
                  <a:srgbClr val="FF0000"/>
                </a:solidFill>
              </a:rPr>
              <a:t>Squeeze-and-Excite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5400000">
            <a:off x="3923480" y="1876451"/>
            <a:ext cx="1204967" cy="5845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Squeeze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3922834" y="2210590"/>
            <a:ext cx="287891" cy="6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218477" y="2120351"/>
            <a:ext cx="783973" cy="196986"/>
            <a:chOff x="4570958" y="3028773"/>
            <a:chExt cx="783973" cy="196986"/>
          </a:xfrm>
        </p:grpSpPr>
        <p:sp>
          <p:nvSpPr>
            <p:cNvPr id="115" name="Cube 114"/>
            <p:cNvSpPr/>
            <p:nvPr/>
          </p:nvSpPr>
          <p:spPr>
            <a:xfrm>
              <a:off x="457095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6" name="Cube 115"/>
            <p:cNvSpPr/>
            <p:nvPr/>
          </p:nvSpPr>
          <p:spPr>
            <a:xfrm>
              <a:off x="46323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7" name="Cube 116"/>
            <p:cNvSpPr/>
            <p:nvPr/>
          </p:nvSpPr>
          <p:spPr>
            <a:xfrm>
              <a:off x="4694634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8" name="Cube 117"/>
            <p:cNvSpPr/>
            <p:nvPr/>
          </p:nvSpPr>
          <p:spPr>
            <a:xfrm>
              <a:off x="475600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9" name="Cube 118"/>
            <p:cNvSpPr/>
            <p:nvPr/>
          </p:nvSpPr>
          <p:spPr>
            <a:xfrm>
              <a:off x="481827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0" name="Cube 119"/>
            <p:cNvSpPr/>
            <p:nvPr/>
          </p:nvSpPr>
          <p:spPr>
            <a:xfrm>
              <a:off x="4879639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1" name="Cube 120"/>
            <p:cNvSpPr/>
            <p:nvPr/>
          </p:nvSpPr>
          <p:spPr>
            <a:xfrm>
              <a:off x="494194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2" name="Cube 121"/>
            <p:cNvSpPr/>
            <p:nvPr/>
          </p:nvSpPr>
          <p:spPr>
            <a:xfrm>
              <a:off x="500331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4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3" name="Cube 122"/>
            <p:cNvSpPr/>
            <p:nvPr/>
          </p:nvSpPr>
          <p:spPr>
            <a:xfrm>
              <a:off x="50656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4" name="Cube 123"/>
            <p:cNvSpPr/>
            <p:nvPr/>
          </p:nvSpPr>
          <p:spPr>
            <a:xfrm>
              <a:off x="512699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5" name="Cube 124"/>
            <p:cNvSpPr/>
            <p:nvPr/>
          </p:nvSpPr>
          <p:spPr>
            <a:xfrm>
              <a:off x="5189301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6" name="Cube 125"/>
            <p:cNvSpPr/>
            <p:nvPr/>
          </p:nvSpPr>
          <p:spPr>
            <a:xfrm>
              <a:off x="525066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V="1">
            <a:off x="4874863" y="2217047"/>
            <a:ext cx="298603" cy="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457800" y="18032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132" name="Rectangle 131"/>
          <p:cNvSpPr/>
          <p:nvPr/>
        </p:nvSpPr>
        <p:spPr>
          <a:xfrm>
            <a:off x="5956890" y="2075398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dirty="0" smtClean="0"/>
              <a:t>1</a:t>
            </a:r>
            <a:endParaRPr lang="en-CA" sz="1200" dirty="0"/>
          </a:p>
        </p:txBody>
      </p:sp>
      <p:sp>
        <p:nvSpPr>
          <p:cNvPr id="133" name="Rectangle 132"/>
          <p:cNvSpPr/>
          <p:nvPr/>
        </p:nvSpPr>
        <p:spPr>
          <a:xfrm>
            <a:off x="5900285" y="2313194"/>
            <a:ext cx="367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 smtClean="0"/>
              <a:t>1</a:t>
            </a:r>
            <a:endParaRPr lang="en-CA" sz="12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2913164" y="1844203"/>
            <a:ext cx="976774" cy="877565"/>
            <a:chOff x="6451929" y="3621188"/>
            <a:chExt cx="2408205" cy="1421053"/>
          </a:xfrm>
          <a:solidFill>
            <a:srgbClr val="FFFF00"/>
          </a:solidFill>
        </p:grpSpPr>
        <p:sp>
          <p:nvSpPr>
            <p:cNvPr id="111" name="Cube 110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Cube 111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Cube 112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7" name="Cube 126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Cube 129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Cube 135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Cube 136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Cube 138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Cube 139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Cube 140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Cube 141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Cube 143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5" name="Rectangle 44"/>
          <p:cNvSpPr/>
          <p:nvPr/>
        </p:nvSpPr>
        <p:spPr>
          <a:xfrm rot="5400000">
            <a:off x="3531382" y="1228762"/>
            <a:ext cx="2369127" cy="7027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202292" y="1566262"/>
            <a:ext cx="3031377" cy="199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26249" y="1565007"/>
            <a:ext cx="3403350" cy="1992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5400000">
            <a:off x="1603603" y="4385197"/>
            <a:ext cx="1841272" cy="705852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/>
              <a:t>Global </a:t>
            </a:r>
            <a:r>
              <a:rPr lang="fr-CA" sz="2000" dirty="0" err="1" smtClean="0"/>
              <a:t>pooling</a:t>
            </a:r>
            <a:endParaRPr lang="en-CA" sz="2000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3569851" y="4295307"/>
            <a:ext cx="1841272" cy="879150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Fully-connected</a:t>
            </a:r>
            <a:endParaRPr lang="fr-CA" sz="1800" dirty="0" smtClean="0"/>
          </a:p>
          <a:p>
            <a:pPr algn="ctr"/>
            <a:r>
              <a:rPr lang="fr-CA" sz="1800" dirty="0" smtClean="0"/>
              <a:t>+ Relu</a:t>
            </a:r>
            <a:endParaRPr lang="en-CA" sz="1800" dirty="0"/>
          </a:p>
        </p:txBody>
      </p:sp>
      <p:sp>
        <p:nvSpPr>
          <p:cNvPr id="59" name="Rectangle 58"/>
          <p:cNvSpPr/>
          <p:nvPr/>
        </p:nvSpPr>
        <p:spPr>
          <a:xfrm>
            <a:off x="3361271" y="152283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C</a:t>
            </a:r>
            <a:endParaRPr lang="en-CA" sz="1600" dirty="0"/>
          </a:p>
        </p:txBody>
      </p:sp>
      <p:sp>
        <p:nvSpPr>
          <p:cNvPr id="60" name="Rectangle 59"/>
          <p:cNvSpPr/>
          <p:nvPr/>
        </p:nvSpPr>
        <p:spPr>
          <a:xfrm>
            <a:off x="3823877" y="1860538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61" name="Rectangle 60"/>
          <p:cNvSpPr/>
          <p:nvPr/>
        </p:nvSpPr>
        <p:spPr>
          <a:xfrm>
            <a:off x="3699372" y="2531085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 smtClean="0"/>
              <a:t>M</a:t>
            </a:r>
            <a:endParaRPr lang="en-CA" sz="1600" dirty="0"/>
          </a:p>
        </p:txBody>
      </p:sp>
      <p:cxnSp>
        <p:nvCxnSpPr>
          <p:cNvPr id="63" name="Straight Arrow Connector 62"/>
          <p:cNvCxnSpPr>
            <a:endCxn id="14" idx="2"/>
          </p:cNvCxnSpPr>
          <p:nvPr/>
        </p:nvCxnSpPr>
        <p:spPr>
          <a:xfrm>
            <a:off x="747731" y="4737889"/>
            <a:ext cx="1423582" cy="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4" idx="0"/>
            <a:endCxn id="58" idx="2"/>
          </p:cNvCxnSpPr>
          <p:nvPr/>
        </p:nvCxnSpPr>
        <p:spPr>
          <a:xfrm flipV="1">
            <a:off x="2877165" y="4734882"/>
            <a:ext cx="1173747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95835" y="444607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M x N x C</a:t>
            </a:r>
            <a:endParaRPr lang="en-CA" sz="1200" dirty="0"/>
          </a:p>
        </p:txBody>
      </p:sp>
      <p:sp>
        <p:nvSpPr>
          <p:cNvPr id="67" name="Rectangle 66"/>
          <p:cNvSpPr/>
          <p:nvPr/>
        </p:nvSpPr>
        <p:spPr>
          <a:xfrm rot="5400000">
            <a:off x="5616630" y="4295307"/>
            <a:ext cx="1841272" cy="879150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Fully-connected</a:t>
            </a:r>
            <a:endParaRPr lang="fr-CA" sz="1800" dirty="0" smtClean="0"/>
          </a:p>
          <a:p>
            <a:pPr algn="ctr"/>
            <a:r>
              <a:rPr lang="fr-CA" sz="1800" dirty="0" smtClean="0"/>
              <a:t>+ </a:t>
            </a:r>
            <a:r>
              <a:rPr lang="fr-CA" sz="1800" dirty="0" err="1" smtClean="0"/>
              <a:t>Sigmoid</a:t>
            </a:r>
            <a:endParaRPr lang="en-CA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3087533" y="4447577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1 x 1 x C</a:t>
            </a:r>
            <a:endParaRPr lang="en-CA" sz="1200" dirty="0"/>
          </a:p>
        </p:txBody>
      </p:sp>
      <p:cxnSp>
        <p:nvCxnSpPr>
          <p:cNvPr id="77" name="Straight Arrow Connector 76"/>
          <p:cNvCxnSpPr>
            <a:stCxn id="58" idx="0"/>
            <a:endCxn id="67" idx="2"/>
          </p:cNvCxnSpPr>
          <p:nvPr/>
        </p:nvCxnSpPr>
        <p:spPr>
          <a:xfrm>
            <a:off x="4930062" y="4734882"/>
            <a:ext cx="11676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0"/>
          </p:cNvCxnSpPr>
          <p:nvPr/>
        </p:nvCxnSpPr>
        <p:spPr>
          <a:xfrm flipV="1">
            <a:off x="6976841" y="4711272"/>
            <a:ext cx="1680863" cy="23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87897" y="4446076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1 x 1 x C/r</a:t>
            </a:r>
            <a:endParaRPr lang="en-CA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7320267" y="444607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1 x 1 x C</a:t>
            </a:r>
            <a:endParaRPr lang="en-CA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56118" y="6186615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r: </a:t>
            </a:r>
            <a:r>
              <a:rPr lang="fr-CA" dirty="0" smtClean="0"/>
              <a:t>« squeeze rate » 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3161726" y="6274815"/>
            <a:ext cx="5849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Sigmoid </a:t>
            </a:r>
            <a:r>
              <a:rPr lang="fr-CA" sz="2000" dirty="0" smtClean="0"/>
              <a:t>force les valeurs du vecteur de sortie entre 0-1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457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200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 smtClean="0"/>
              <a:t>Global </a:t>
            </a:r>
            <a:r>
              <a:rPr lang="fr-CA" i="1" kern="0" dirty="0" err="1" smtClean="0"/>
              <a:t>pooling</a:t>
            </a:r>
            <a:endParaRPr lang="en-CA" i="1" kern="0" dirty="0"/>
          </a:p>
        </p:txBody>
      </p:sp>
      <p:sp>
        <p:nvSpPr>
          <p:cNvPr id="5" name="Cube 4"/>
          <p:cNvSpPr/>
          <p:nvPr/>
        </p:nvSpPr>
        <p:spPr>
          <a:xfrm>
            <a:off x="1842757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193543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2028113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ube 7"/>
          <p:cNvSpPr/>
          <p:nvPr/>
        </p:nvSpPr>
        <p:spPr>
          <a:xfrm>
            <a:off x="211967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ube 8"/>
          <p:cNvSpPr/>
          <p:nvPr/>
        </p:nvSpPr>
        <p:spPr>
          <a:xfrm>
            <a:off x="2215643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98418" y="1343298"/>
            <a:ext cx="856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Max</a:t>
            </a:r>
            <a:r>
              <a:rPr lang="fr-CA" dirty="0" smtClean="0"/>
              <a:t> ou </a:t>
            </a:r>
            <a:r>
              <a:rPr lang="fr-CA" i="1" dirty="0" err="1" smtClean="0"/>
              <a:t>Mean</a:t>
            </a:r>
            <a:r>
              <a:rPr lang="fr-CA" i="1" dirty="0" smtClean="0"/>
              <a:t> </a:t>
            </a:r>
            <a:r>
              <a:rPr lang="fr-CA" i="1" dirty="0" err="1" smtClean="0"/>
              <a:t>pooling</a:t>
            </a:r>
            <a:r>
              <a:rPr lang="fr-CA" i="1" dirty="0" smtClean="0"/>
              <a:t> </a:t>
            </a:r>
            <a:r>
              <a:rPr lang="fr-CA" dirty="0" smtClean="0"/>
              <a:t>« </a:t>
            </a:r>
            <a:r>
              <a:rPr lang="fr-CA" i="1" dirty="0" err="1" smtClean="0"/>
              <a:t>valid</a:t>
            </a:r>
            <a:r>
              <a:rPr lang="fr-CA" dirty="0" smtClean="0"/>
              <a:t> » avec un filtre de la taille des canaux</a:t>
            </a:r>
            <a:endParaRPr lang="fr-CA" dirty="0"/>
          </a:p>
          <a:p>
            <a:endParaRPr lang="fr-CA" dirty="0" smtClean="0"/>
          </a:p>
          <a:p>
            <a:r>
              <a:rPr lang="fr-CA" b="1" dirty="0" smtClean="0">
                <a:solidFill>
                  <a:srgbClr val="FF0000"/>
                </a:solidFill>
              </a:rPr>
              <a:t>Résultat</a:t>
            </a:r>
            <a:r>
              <a:rPr lang="fr-CA" dirty="0" smtClean="0"/>
              <a:t> : un </a:t>
            </a:r>
            <a:r>
              <a:rPr lang="fr-CA" b="1" dirty="0" smtClean="0">
                <a:solidFill>
                  <a:srgbClr val="FF0000"/>
                </a:solidFill>
              </a:rPr>
              <a:t>vecteur</a:t>
            </a:r>
            <a:r>
              <a:rPr lang="fr-CA" dirty="0" smtClean="0"/>
              <a:t> de la taille du nombre de canaux</a:t>
            </a:r>
            <a:endParaRPr lang="en-CA" dirty="0"/>
          </a:p>
        </p:txBody>
      </p:sp>
      <p:sp>
        <p:nvSpPr>
          <p:cNvPr id="11" name="Cube 10"/>
          <p:cNvSpPr/>
          <p:nvPr/>
        </p:nvSpPr>
        <p:spPr>
          <a:xfrm>
            <a:off x="2305720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24050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24911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471157" y="38027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100</a:t>
            </a:r>
            <a:endParaRPr lang="en-CA" sz="1800" dirty="0"/>
          </a:p>
        </p:txBody>
      </p:sp>
      <p:sp>
        <p:nvSpPr>
          <p:cNvPr id="15" name="Rectangle 14"/>
          <p:cNvSpPr/>
          <p:nvPr/>
        </p:nvSpPr>
        <p:spPr>
          <a:xfrm rot="18816523">
            <a:off x="2941023" y="55520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100</a:t>
            </a:r>
            <a:endParaRPr lang="en-CA" sz="1800" dirty="0"/>
          </a:p>
        </p:txBody>
      </p:sp>
      <p:sp>
        <p:nvSpPr>
          <p:cNvPr id="16" name="Rectangle 15"/>
          <p:cNvSpPr/>
          <p:nvPr/>
        </p:nvSpPr>
        <p:spPr>
          <a:xfrm>
            <a:off x="2070984" y="60563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8</a:t>
            </a:r>
            <a:endParaRPr lang="en-CA" sz="1800" dirty="0"/>
          </a:p>
        </p:txBody>
      </p:sp>
      <p:cxnSp>
        <p:nvCxnSpPr>
          <p:cNvPr id="18" name="Straight Arrow Connector 17"/>
          <p:cNvCxnSpPr>
            <a:endCxn id="26" idx="2"/>
          </p:cNvCxnSpPr>
          <p:nvPr/>
        </p:nvCxnSpPr>
        <p:spPr>
          <a:xfrm flipV="1">
            <a:off x="3151822" y="4458182"/>
            <a:ext cx="3320220" cy="55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472042" y="4354312"/>
            <a:ext cx="684275" cy="159631"/>
            <a:chOff x="5693497" y="5669747"/>
            <a:chExt cx="684275" cy="159631"/>
          </a:xfrm>
        </p:grpSpPr>
        <p:sp>
          <p:nvSpPr>
            <p:cNvPr id="26" name="Cube 25"/>
            <p:cNvSpPr/>
            <p:nvPr/>
          </p:nvSpPr>
          <p:spPr>
            <a:xfrm>
              <a:off x="5693497" y="5669755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>
              <a:off x="5773297" y="5669754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>
              <a:off x="5847903" y="5669752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5927703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6014907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6094707" y="5669750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6169313" y="5669748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6249113" y="5669747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03486" y="4619471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smtClean="0"/>
              <a:t>Global </a:t>
            </a:r>
            <a:r>
              <a:rPr lang="fr-CA" i="1" dirty="0" err="1" smtClean="0"/>
              <a:t>pooling</a:t>
            </a:r>
            <a:endParaRPr lang="fr-CA" i="1" dirty="0" smtClean="0"/>
          </a:p>
          <a:p>
            <a:pPr algn="ctr"/>
            <a:r>
              <a:rPr lang="fr-CA" sz="1600" dirty="0" smtClean="0"/>
              <a:t>(</a:t>
            </a:r>
            <a:r>
              <a:rPr lang="fr-CA" sz="1600" i="1" dirty="0" smtClean="0"/>
              <a:t>max </a:t>
            </a:r>
            <a:r>
              <a:rPr lang="fr-CA" sz="1600" dirty="0" smtClean="0"/>
              <a:t>ou </a:t>
            </a:r>
            <a:r>
              <a:rPr lang="fr-CA" sz="1600" i="1" dirty="0" err="1" smtClean="0"/>
              <a:t>mean</a:t>
            </a:r>
            <a:r>
              <a:rPr lang="fr-CA" sz="1600" dirty="0" smtClean="0"/>
              <a:t>)</a:t>
            </a:r>
            <a:endParaRPr lang="en-CA" sz="1600" dirty="0"/>
          </a:p>
        </p:txBody>
      </p:sp>
      <p:sp>
        <p:nvSpPr>
          <p:cNvPr id="38" name="Rectangle 37"/>
          <p:cNvSpPr/>
          <p:nvPr/>
        </p:nvSpPr>
        <p:spPr>
          <a:xfrm>
            <a:off x="7065267" y="41148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 rot="18816523">
            <a:off x="7096473" y="44052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</a:t>
            </a:r>
            <a:endParaRPr lang="en-CA" sz="1800" dirty="0"/>
          </a:p>
        </p:txBody>
      </p:sp>
      <p:sp>
        <p:nvSpPr>
          <p:cNvPr id="40" name="Rectangle 39"/>
          <p:cNvSpPr/>
          <p:nvPr/>
        </p:nvSpPr>
        <p:spPr>
          <a:xfrm>
            <a:off x="6654967" y="45899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8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7483713" y="200298"/>
            <a:ext cx="1212612" cy="418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</a:t>
            </a:r>
            <a:r>
              <a:rPr lang="fr-CA" dirty="0" smtClean="0"/>
              <a:t>appel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7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Autre illustration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187</a:t>
            </a:fld>
            <a:endParaRPr lang="fr-CA"/>
          </a:p>
        </p:txBody>
      </p:sp>
      <p:pic>
        <p:nvPicPr>
          <p:cNvPr id="84994" name="Picture 2" descr="https://miro.medium.com/max/598/1*WNk-atKDUsZPvMddvYL01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51" y="2119728"/>
            <a:ext cx="3881432" cy="356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</a:t>
            </a:r>
            <a:r>
              <a:rPr lang="en-CA" sz="1400" dirty="0" smtClean="0"/>
              <a:t>Sun Squeeze-and-Excitation Networks, CVPR 2018</a:t>
            </a:r>
            <a:endParaRPr lang="en-CA" sz="1400" dirty="0"/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[Hu et al. 2018]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5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Autre illustration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188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</a:t>
            </a:r>
            <a:r>
              <a:rPr lang="en-CA" sz="1400" dirty="0" smtClean="0"/>
              <a:t>Sun Squeeze-and-Excitation Networks, CVPR 2018</a:t>
            </a:r>
            <a:endParaRPr lang="en-CA" sz="1400" dirty="0"/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[Hu et al. 2018]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3" y="2785653"/>
            <a:ext cx="8196354" cy="1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189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961999"/>
              </p:ext>
            </p:extLst>
          </p:nvPr>
        </p:nvGraphicFramePr>
        <p:xfrm>
          <a:off x="2281583" y="1881187"/>
          <a:ext cx="4431203" cy="4431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r:id="rId3" imgW="8977680" imgH="8977680" progId="">
                  <p:embed/>
                </p:oleObj>
              </mc:Choice>
              <mc:Fallback>
                <p:oleObj r:id="rId3" imgW="8977680" imgH="8977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1583" y="1881187"/>
                        <a:ext cx="4431203" cy="4431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Squeeze-and-Excite Net (</a:t>
            </a:r>
            <a:r>
              <a:rPr lang="en-US" dirty="0" err="1" smtClean="0"/>
              <a:t>SENet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Fonctionne également avec les </a:t>
            </a:r>
            <a:r>
              <a:rPr lang="fr-CA" sz="2400" b="1" dirty="0" smtClean="0">
                <a:solidFill>
                  <a:srgbClr val="FF0000"/>
                </a:solidFill>
              </a:rPr>
              <a:t>modules d’</a:t>
            </a:r>
            <a:r>
              <a:rPr lang="fr-CA" sz="2400" b="1" dirty="0" err="1" smtClean="0">
                <a:solidFill>
                  <a:srgbClr val="FF0000"/>
                </a:solidFill>
              </a:rPr>
              <a:t>inception</a:t>
            </a:r>
            <a:r>
              <a:rPr lang="fr-CA" sz="2400" dirty="0" smtClean="0"/>
              <a:t>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165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séparée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  <p:sp>
        <p:nvSpPr>
          <p:cNvPr id="5" name="AutoShape 2" descr="https://miro.medium.com/max/1330/1*dffVi2XjXA-6zAAOh4UW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85800" y="1478697"/>
          <a:ext cx="7890594" cy="1578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r:id="rId3" imgW="6348960" imgH="1269720" progId="">
                  <p:embed/>
                </p:oleObj>
              </mc:Choice>
              <mc:Fallback>
                <p:oleObj r:id="rId3" imgW="6348960" imgH="126972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478697"/>
                        <a:ext cx="7890594" cy="1578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/>
              <a:t>Jonghoon</a:t>
            </a:r>
            <a:r>
              <a:rPr lang="es-ES" sz="1600" dirty="0"/>
              <a:t> </a:t>
            </a:r>
            <a:r>
              <a:rPr lang="es-ES" sz="1600" dirty="0" err="1"/>
              <a:t>Jin</a:t>
            </a:r>
            <a:r>
              <a:rPr lang="es-ES" sz="1600" dirty="0"/>
              <a:t>, </a:t>
            </a:r>
            <a:r>
              <a:rPr lang="es-ES" sz="1600" dirty="0" err="1"/>
              <a:t>Aysegul</a:t>
            </a:r>
            <a:r>
              <a:rPr lang="es-ES" sz="1600" dirty="0"/>
              <a:t> </a:t>
            </a:r>
            <a:r>
              <a:rPr lang="es-ES" sz="1600" dirty="0" err="1"/>
              <a:t>Dundar</a:t>
            </a:r>
            <a:r>
              <a:rPr lang="es-ES" sz="1600" dirty="0"/>
              <a:t>, Eugenio </a:t>
            </a:r>
            <a:r>
              <a:rPr lang="es-ES" sz="1600" dirty="0" err="1" smtClean="0"/>
              <a:t>Culurciello</a:t>
            </a:r>
            <a:r>
              <a:rPr lang="es-ES" sz="1600" dirty="0" smtClean="0"/>
              <a:t>,</a:t>
            </a:r>
          </a:p>
          <a:p>
            <a:r>
              <a:rPr lang="en-US" sz="1600" b="1" dirty="0" smtClean="0"/>
              <a:t>Flattened </a:t>
            </a:r>
            <a:r>
              <a:rPr lang="en-US" sz="1600" b="1" dirty="0"/>
              <a:t>convolutional neural networks for feedforward </a:t>
            </a:r>
            <a:r>
              <a:rPr lang="en-US" sz="1600" b="1" dirty="0" smtClean="0"/>
              <a:t>acceleration</a:t>
            </a:r>
            <a:r>
              <a:rPr lang="en-CA" sz="1600" dirty="0" smtClean="0"/>
              <a:t>, ICCV2017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03275" y="3580136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CxYxX</a:t>
            </a:r>
            <a:r>
              <a:rPr lang="fr-CA" dirty="0" smtClean="0"/>
              <a:t> paramètres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898896" y="3580136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C+Y+X paramètres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637490" y="4696985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Exemple : </a:t>
            </a:r>
            <a:r>
              <a:rPr lang="fr-CA" dirty="0" smtClean="0"/>
              <a:t>5x5x5=</a:t>
            </a:r>
            <a:r>
              <a:rPr lang="fr-CA" b="1" dirty="0" smtClean="0">
                <a:solidFill>
                  <a:srgbClr val="FF0000"/>
                </a:solidFill>
              </a:rPr>
              <a:t>125     </a:t>
            </a:r>
            <a:r>
              <a:rPr lang="fr-CA" dirty="0" smtClean="0"/>
              <a:t>vs      5+5+5=</a:t>
            </a:r>
            <a:r>
              <a:rPr lang="fr-CA" b="1" dirty="0" smtClean="0">
                <a:solidFill>
                  <a:srgbClr val="FF0000"/>
                </a:solidFill>
              </a:rPr>
              <a:t>15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190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34694"/>
              </p:ext>
            </p:extLst>
          </p:nvPr>
        </p:nvGraphicFramePr>
        <p:xfrm>
          <a:off x="1223270" y="1172932"/>
          <a:ext cx="6108555" cy="269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8" r:id="rId3" imgW="11949120" imgH="5282280" progId="">
                  <p:embed/>
                </p:oleObj>
              </mc:Choice>
              <mc:Fallback>
                <p:oleObj r:id="rId3" imgW="11949120" imgH="5282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3270" y="1172932"/>
                        <a:ext cx="6108555" cy="269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95530"/>
              </p:ext>
            </p:extLst>
          </p:nvPr>
        </p:nvGraphicFramePr>
        <p:xfrm>
          <a:off x="1292511" y="3777974"/>
          <a:ext cx="5970072" cy="263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9" r:id="rId5" imgW="11682360" imgH="5244120" progId="">
                  <p:embed/>
                </p:oleObj>
              </mc:Choice>
              <mc:Fallback>
                <p:oleObj r:id="rId5" imgW="11682360" imgH="5244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2511" y="3777974"/>
                        <a:ext cx="5970072" cy="263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59184" y="649712"/>
            <a:ext cx="7003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2800" dirty="0" smtClean="0"/>
              <a:t>Meilleur que </a:t>
            </a:r>
            <a:r>
              <a:rPr lang="fr-CA" sz="2800" dirty="0" err="1" smtClean="0"/>
              <a:t>ResNet</a:t>
            </a:r>
            <a:r>
              <a:rPr lang="fr-CA" sz="2800" dirty="0" smtClean="0"/>
              <a:t>, </a:t>
            </a:r>
            <a:r>
              <a:rPr lang="fr-CA" sz="2800" dirty="0" err="1" smtClean="0"/>
              <a:t>ResNeXt</a:t>
            </a:r>
            <a:r>
              <a:rPr lang="fr-CA" sz="2800" dirty="0" smtClean="0"/>
              <a:t> et </a:t>
            </a:r>
            <a:r>
              <a:rPr lang="fr-CA" sz="2800" dirty="0" err="1" smtClean="0"/>
              <a:t>InceptionNet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4805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</a:t>
            </a:fld>
            <a:endParaRPr lang="fr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31A84-B07E-7947-B584-698480C564F8}"/>
              </a:ext>
            </a:extLst>
          </p:cNvPr>
          <p:cNvSpPr txBox="1"/>
          <p:nvPr/>
        </p:nvSpPr>
        <p:spPr>
          <a:xfrm>
            <a:off x="912055" y="1590262"/>
            <a:ext cx="378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Réseaux</a:t>
            </a:r>
            <a:r>
              <a:rPr lang="en-US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neurones</a:t>
            </a:r>
            <a:r>
              <a:rPr lang="en-US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multicouches</a:t>
            </a:r>
            <a:endParaRPr lang="en-US" sz="20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63876-A705-F243-B0C0-9518CC721650}"/>
              </a:ext>
            </a:extLst>
          </p:cNvPr>
          <p:cNvSpPr txBox="1"/>
          <p:nvPr/>
        </p:nvSpPr>
        <p:spPr>
          <a:xfrm>
            <a:off x="6439131" y="155330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A2AF8-F188-904A-BBA2-6CFE7390E862}"/>
              </a:ext>
            </a:extLst>
          </p:cNvPr>
          <p:cNvSpPr txBox="1"/>
          <p:nvPr/>
        </p:nvSpPr>
        <p:spPr>
          <a:xfrm>
            <a:off x="5578911" y="4233684"/>
            <a:ext cx="2197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r>
              <a:rPr lang="en-US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partagés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Connectivité</a:t>
            </a:r>
            <a:r>
              <a:rPr lang="en-US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locale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FEB5A-C35F-514F-A034-C53C2FDD6F4A}"/>
              </a:ext>
            </a:extLst>
          </p:cNvPr>
          <p:cNvSpPr txBox="1"/>
          <p:nvPr/>
        </p:nvSpPr>
        <p:spPr>
          <a:xfrm>
            <a:off x="1465940" y="4933304"/>
            <a:ext cx="228299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Beaucoup de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US" sz="1600" dirty="0" smtClean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endParaRPr lang="en-US" sz="16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7E3EC-0ABB-D340-8CD9-A7A528C07373}"/>
              </a:ext>
            </a:extLst>
          </p:cNvPr>
          <p:cNvSpPr txBox="1"/>
          <p:nvPr/>
        </p:nvSpPr>
        <p:spPr>
          <a:xfrm>
            <a:off x="5484549" y="4941544"/>
            <a:ext cx="25619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US" sz="1600" dirty="0" smtClean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Beaucoup de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neurones</a:t>
            </a:r>
            <a:endParaRPr lang="en-US" sz="1600" dirty="0" smtClean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Architectures plus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profondes</a:t>
            </a:r>
            <a:endParaRPr lang="en-US" sz="16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A3A5EB-1F89-2A45-9F57-BAE42BA78DB3}"/>
              </a:ext>
            </a:extLst>
          </p:cNvPr>
          <p:cNvGrpSpPr/>
          <p:nvPr/>
        </p:nvGrpSpPr>
        <p:grpSpPr>
          <a:xfrm>
            <a:off x="775251" y="2148774"/>
            <a:ext cx="3772328" cy="2620505"/>
            <a:chOff x="2187185" y="2585302"/>
            <a:chExt cx="3737965" cy="259663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248E161-E9CB-9F49-8495-4D223B6027AA}"/>
                </a:ext>
              </a:extLst>
            </p:cNvPr>
            <p:cNvSpPr/>
            <p:nvPr/>
          </p:nvSpPr>
          <p:spPr>
            <a:xfrm>
              <a:off x="3308329" y="2585302"/>
              <a:ext cx="502558" cy="2029830"/>
            </a:xfrm>
            <a:prstGeom prst="roundRect">
              <a:avLst/>
            </a:prstGeom>
            <a:solidFill>
              <a:srgbClr val="CADB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7B6A137-FF6C-F54E-BEAA-B1E6F008FCF5}"/>
                </a:ext>
              </a:extLst>
            </p:cNvPr>
            <p:cNvSpPr/>
            <p:nvPr/>
          </p:nvSpPr>
          <p:spPr>
            <a:xfrm>
              <a:off x="4460176" y="2585302"/>
              <a:ext cx="502558" cy="2029830"/>
            </a:xfrm>
            <a:prstGeom prst="roundRect">
              <a:avLst/>
            </a:prstGeom>
            <a:solidFill>
              <a:srgbClr val="CADB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447CBBE-DB3E-5C45-B9B8-50CA4835B6AD}"/>
                </a:ext>
              </a:extLst>
            </p:cNvPr>
            <p:cNvSpPr/>
            <p:nvPr/>
          </p:nvSpPr>
          <p:spPr>
            <a:xfrm>
              <a:off x="5291426" y="3349186"/>
              <a:ext cx="502558" cy="5547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84E730E-46CA-364F-97FC-2680B776AB1E}"/>
                </a:ext>
              </a:extLst>
            </p:cNvPr>
            <p:cNvSpPr/>
            <p:nvPr/>
          </p:nvSpPr>
          <p:spPr>
            <a:xfrm>
              <a:off x="2289254" y="2845553"/>
              <a:ext cx="525287" cy="1579798"/>
            </a:xfrm>
            <a:prstGeom prst="roundRect">
              <a:avLst/>
            </a:prstGeom>
            <a:solidFill>
              <a:srgbClr val="F4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CD5519-469F-BE47-8F32-5BF4998A8689}"/>
                </a:ext>
              </a:extLst>
            </p:cNvPr>
            <p:cNvGrpSpPr/>
            <p:nvPr/>
          </p:nvGrpSpPr>
          <p:grpSpPr>
            <a:xfrm>
              <a:off x="2405347" y="2700969"/>
              <a:ext cx="3280943" cy="1802019"/>
              <a:chOff x="2405347" y="2700970"/>
              <a:chExt cx="2499987" cy="137308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46F5B87-30F0-FE4C-9378-394FD5FE1733}"/>
                  </a:ext>
                </a:extLst>
              </p:cNvPr>
              <p:cNvSpPr/>
              <p:nvPr/>
            </p:nvSpPr>
            <p:spPr>
              <a:xfrm>
                <a:off x="2405347" y="2908454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3A23642-BD31-8F43-A19F-E58575C387CD}"/>
                  </a:ext>
                </a:extLst>
              </p:cNvPr>
              <p:cNvSpPr/>
              <p:nvPr/>
            </p:nvSpPr>
            <p:spPr>
              <a:xfrm>
                <a:off x="2405347" y="329220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731F96E-CE5E-1940-8639-25B1CBFAF5E5}"/>
                  </a:ext>
                </a:extLst>
              </p:cNvPr>
              <p:cNvSpPr/>
              <p:nvPr/>
            </p:nvSpPr>
            <p:spPr>
              <a:xfrm>
                <a:off x="2405347" y="367596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AECB51B-FD38-B542-9E49-FDF7664150CB}"/>
                  </a:ext>
                </a:extLst>
              </p:cNvPr>
              <p:cNvSpPr/>
              <p:nvPr/>
            </p:nvSpPr>
            <p:spPr>
              <a:xfrm>
                <a:off x="3174693" y="2700970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97A9C1-A1EF-844B-8A06-A7082532F962}"/>
                  </a:ext>
                </a:extLst>
              </p:cNvPr>
              <p:cNvSpPr/>
              <p:nvPr/>
            </p:nvSpPr>
            <p:spPr>
              <a:xfrm>
                <a:off x="3174693" y="3084724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0709BB5-639D-CF46-AE8C-59B7C6582DFF}"/>
                  </a:ext>
                </a:extLst>
              </p:cNvPr>
              <p:cNvSpPr/>
              <p:nvPr/>
            </p:nvSpPr>
            <p:spPr>
              <a:xfrm>
                <a:off x="3174693" y="346847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AD8E978-BDD1-4448-B56F-D8D1618312CF}"/>
                  </a:ext>
                </a:extLst>
              </p:cNvPr>
              <p:cNvSpPr/>
              <p:nvPr/>
            </p:nvSpPr>
            <p:spPr>
              <a:xfrm>
                <a:off x="3174693" y="385223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A0D9EB-EE23-8F45-A88F-90E1C68464FE}"/>
                  </a:ext>
                </a:extLst>
              </p:cNvPr>
              <p:cNvSpPr/>
              <p:nvPr/>
            </p:nvSpPr>
            <p:spPr>
              <a:xfrm>
                <a:off x="4052368" y="270245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AB2F2A3-AD4E-8B4E-9795-D08E1E7F71C3}"/>
                  </a:ext>
                </a:extLst>
              </p:cNvPr>
              <p:cNvSpPr/>
              <p:nvPr/>
            </p:nvSpPr>
            <p:spPr>
              <a:xfrm>
                <a:off x="4052368" y="308621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5ACA44-FBC0-5B42-9931-AC6505684165}"/>
                  </a:ext>
                </a:extLst>
              </p:cNvPr>
              <p:cNvSpPr/>
              <p:nvPr/>
            </p:nvSpPr>
            <p:spPr>
              <a:xfrm>
                <a:off x="4052368" y="3469966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4BFB99-ADC0-4442-BFF3-D3B59BEDBD6B}"/>
                  </a:ext>
                </a:extLst>
              </p:cNvPr>
              <p:cNvSpPr/>
              <p:nvPr/>
            </p:nvSpPr>
            <p:spPr>
              <a:xfrm>
                <a:off x="4052368" y="3853720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01C86BB-B1C1-7346-95AB-D529FB82C959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flipV="1">
                <a:off x="2625685" y="2811139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723C78E-F252-5143-8339-68F63BB08E5D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2625685" y="3018623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EF7462D-01B3-734D-8A15-6C7EECF08AAC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2625685" y="3018623"/>
                <a:ext cx="549008" cy="56002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257783-2325-FA42-B825-112480B75290}"/>
                  </a:ext>
                </a:extLst>
              </p:cNvPr>
              <p:cNvCxnSpPr>
                <a:cxnSpLocks/>
                <a:stCxn id="29" idx="6"/>
                <a:endCxn id="35" idx="2"/>
              </p:cNvCxnSpPr>
              <p:nvPr/>
            </p:nvCxnSpPr>
            <p:spPr>
              <a:xfrm>
                <a:off x="2625685" y="3018623"/>
                <a:ext cx="549008" cy="94377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D3EAE0A-309B-3240-88CD-66655C9C044D}"/>
                  </a:ext>
                </a:extLst>
              </p:cNvPr>
              <p:cNvCxnSpPr>
                <a:cxnSpLocks/>
                <a:stCxn id="30" idx="6"/>
                <a:endCxn id="32" idx="2"/>
              </p:cNvCxnSpPr>
              <p:nvPr/>
            </p:nvCxnSpPr>
            <p:spPr>
              <a:xfrm flipV="1">
                <a:off x="2625685" y="2811139"/>
                <a:ext cx="549008" cy="59123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FCADE4D-07C2-E648-A0EA-59C6EB7200CF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flipV="1">
                <a:off x="2625685" y="3194893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886D600-FB61-1840-82D3-5A792617EB4D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2625685" y="3402377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F7302EA-69A9-774D-BAA2-F3165ABBB41B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>
                <a:off x="2625685" y="3402378"/>
                <a:ext cx="549008" cy="560023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89548B8-AF5E-F74B-82DF-49482DFFD641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2625685" y="3786131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1F600DF-364C-A14E-BF01-EEAE5AA495E2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flipV="1">
                <a:off x="2625685" y="3578647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2CF1E07-2776-AE40-B41F-D94717D632BA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 flipV="1">
                <a:off x="2625685" y="2811139"/>
                <a:ext cx="549008" cy="97499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DFFFF02-55B2-004B-8955-F0C9C6532ADF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3395031" y="2811139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9A050D-13BD-1441-B28F-7006434B02DF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3395031" y="3194893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13E99C-ADF0-AC4C-9AEF-04D2CF582436}"/>
                  </a:ext>
                </a:extLst>
              </p:cNvPr>
              <p:cNvCxnSpPr>
                <a:cxnSpLocks/>
                <a:stCxn id="34" idx="6"/>
                <a:endCxn id="38" idx="2"/>
              </p:cNvCxnSpPr>
              <p:nvPr/>
            </p:nvCxnSpPr>
            <p:spPr>
              <a:xfrm>
                <a:off x="3395031" y="3578647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96E157C-6E53-F943-8F5F-D06852B3EFBB}"/>
                  </a:ext>
                </a:extLst>
              </p:cNvPr>
              <p:cNvCxnSpPr>
                <a:cxnSpLocks/>
                <a:stCxn id="35" idx="6"/>
                <a:endCxn id="39" idx="2"/>
              </p:cNvCxnSpPr>
              <p:nvPr/>
            </p:nvCxnSpPr>
            <p:spPr>
              <a:xfrm>
                <a:off x="3395031" y="3962401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8F9D74D-8AC9-3B44-8D7D-ECEE6EE54718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 flipV="1">
                <a:off x="3395031" y="2812627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48D5A9-248C-E448-B3BA-D4F1BC457DE3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3395031" y="2811139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40A5B5A-F2FC-8A41-A1C2-FAB9C0B9128B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>
                <a:off x="3395031" y="2811139"/>
                <a:ext cx="657337" cy="76899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D5F3CCB-3746-C047-9C8A-222DE0F406F8}"/>
                  </a:ext>
                </a:extLst>
              </p:cNvPr>
              <p:cNvCxnSpPr>
                <a:cxnSpLocks/>
                <a:stCxn id="32" idx="6"/>
                <a:endCxn id="39" idx="2"/>
              </p:cNvCxnSpPr>
              <p:nvPr/>
            </p:nvCxnSpPr>
            <p:spPr>
              <a:xfrm>
                <a:off x="3395031" y="2811139"/>
                <a:ext cx="657337" cy="115275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BD4C209-505D-8345-AED1-B92D39FC4F0E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395031" y="2812627"/>
                <a:ext cx="657337" cy="76602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7B645B-98A2-CA46-B65E-E1D6374BD4B1}"/>
                  </a:ext>
                </a:extLst>
              </p:cNvPr>
              <p:cNvCxnSpPr>
                <a:cxnSpLocks/>
                <a:stCxn id="33" idx="6"/>
                <a:endCxn id="39" idx="2"/>
              </p:cNvCxnSpPr>
              <p:nvPr/>
            </p:nvCxnSpPr>
            <p:spPr>
              <a:xfrm>
                <a:off x="3395031" y="3194893"/>
                <a:ext cx="657337" cy="76899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2D09ACF-3955-5D4C-A3B6-EAC4DECB9FDF}"/>
                  </a:ext>
                </a:extLst>
              </p:cNvPr>
              <p:cNvCxnSpPr>
                <a:cxnSpLocks/>
                <a:stCxn id="33" idx="6"/>
                <a:endCxn id="38" idx="2"/>
              </p:cNvCxnSpPr>
              <p:nvPr/>
            </p:nvCxnSpPr>
            <p:spPr>
              <a:xfrm>
                <a:off x="3395031" y="3194893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2A306F1-B316-974B-B70F-510171F70477}"/>
                  </a:ext>
                </a:extLst>
              </p:cNvPr>
              <p:cNvCxnSpPr>
                <a:cxnSpLocks/>
                <a:stCxn id="34" idx="6"/>
                <a:endCxn id="39" idx="2"/>
              </p:cNvCxnSpPr>
              <p:nvPr/>
            </p:nvCxnSpPr>
            <p:spPr>
              <a:xfrm>
                <a:off x="3395031" y="3578647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CC9E96C-C4E6-6644-9E51-BD2CFBA254A2}"/>
                  </a:ext>
                </a:extLst>
              </p:cNvPr>
              <p:cNvCxnSpPr>
                <a:cxnSpLocks/>
                <a:stCxn id="35" idx="6"/>
                <a:endCxn id="38" idx="2"/>
              </p:cNvCxnSpPr>
              <p:nvPr/>
            </p:nvCxnSpPr>
            <p:spPr>
              <a:xfrm flipV="1">
                <a:off x="3395031" y="3580135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FD242D9-90A8-424B-956F-9F43856FE310}"/>
                  </a:ext>
                </a:extLst>
              </p:cNvPr>
              <p:cNvCxnSpPr>
                <a:cxnSpLocks/>
                <a:stCxn id="35" idx="6"/>
                <a:endCxn id="37" idx="2"/>
              </p:cNvCxnSpPr>
              <p:nvPr/>
            </p:nvCxnSpPr>
            <p:spPr>
              <a:xfrm flipV="1">
                <a:off x="3395031" y="3196381"/>
                <a:ext cx="657337" cy="76602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EB0EAF9-AC40-0549-ADC7-1FF1C1E7772F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 flipV="1">
                <a:off x="3395031" y="3196381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41BE43C-B7E9-3644-A346-9D7396CD2B22}"/>
                  </a:ext>
                </a:extLst>
              </p:cNvPr>
              <p:cNvCxnSpPr>
                <a:cxnSpLocks/>
                <a:stCxn id="35" idx="6"/>
                <a:endCxn id="36" idx="2"/>
              </p:cNvCxnSpPr>
              <p:nvPr/>
            </p:nvCxnSpPr>
            <p:spPr>
              <a:xfrm flipV="1">
                <a:off x="3395031" y="2812627"/>
                <a:ext cx="657337" cy="114977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2263143-E3F2-F249-802B-4DC798FB47E2}"/>
                  </a:ext>
                </a:extLst>
              </p:cNvPr>
              <p:cNvSpPr/>
              <p:nvPr/>
            </p:nvSpPr>
            <p:spPr>
              <a:xfrm>
                <a:off x="4684996" y="330761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D23DBCD-44C8-8E42-A0A9-7CAB6761AFB1}"/>
                  </a:ext>
                </a:extLst>
              </p:cNvPr>
              <p:cNvCxnSpPr>
                <a:cxnSpLocks/>
                <a:stCxn id="36" idx="6"/>
                <a:endCxn id="67" idx="2"/>
              </p:cNvCxnSpPr>
              <p:nvPr/>
            </p:nvCxnSpPr>
            <p:spPr>
              <a:xfrm>
                <a:off x="4272706" y="2812627"/>
                <a:ext cx="412290" cy="60515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D08451A-F53E-AD46-9734-00C35B52DDA0}"/>
                  </a:ext>
                </a:extLst>
              </p:cNvPr>
              <p:cNvCxnSpPr>
                <a:cxnSpLocks/>
                <a:stCxn id="38" idx="6"/>
                <a:endCxn id="67" idx="2"/>
              </p:cNvCxnSpPr>
              <p:nvPr/>
            </p:nvCxnSpPr>
            <p:spPr>
              <a:xfrm flipV="1">
                <a:off x="4272706" y="3417781"/>
                <a:ext cx="412290" cy="16235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E5137C8-7710-034A-AF08-9D78206EFD0A}"/>
                  </a:ext>
                </a:extLst>
              </p:cNvPr>
              <p:cNvCxnSpPr>
                <a:cxnSpLocks/>
                <a:stCxn id="37" idx="6"/>
                <a:endCxn id="67" idx="2"/>
              </p:cNvCxnSpPr>
              <p:nvPr/>
            </p:nvCxnSpPr>
            <p:spPr>
              <a:xfrm>
                <a:off x="4272706" y="3196381"/>
                <a:ext cx="412290" cy="22140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1FAD73B-CCBB-0C4F-AC93-5C7BF4CA5CDF}"/>
                  </a:ext>
                </a:extLst>
              </p:cNvPr>
              <p:cNvCxnSpPr>
                <a:cxnSpLocks/>
                <a:stCxn id="39" idx="6"/>
                <a:endCxn id="67" idx="2"/>
              </p:cNvCxnSpPr>
              <p:nvPr/>
            </p:nvCxnSpPr>
            <p:spPr>
              <a:xfrm flipV="1">
                <a:off x="4272706" y="3417781"/>
                <a:ext cx="412290" cy="54610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743A56-87F7-8A42-B841-3C64B50C0CD9}"/>
                </a:ext>
              </a:extLst>
            </p:cNvPr>
            <p:cNvSpPr/>
            <p:nvPr/>
          </p:nvSpPr>
          <p:spPr>
            <a:xfrm>
              <a:off x="2187185" y="4483783"/>
              <a:ext cx="669504" cy="259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CA" sz="1100" dirty="0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Entrée</a:t>
              </a:r>
              <a:endParaRPr lang="en-US" sz="11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750FA1-AC74-784D-80B2-A54227E36023}"/>
                </a:ext>
              </a:extLst>
            </p:cNvPr>
            <p:cNvSpPr/>
            <p:nvPr/>
          </p:nvSpPr>
          <p:spPr>
            <a:xfrm>
              <a:off x="3107996" y="4846466"/>
              <a:ext cx="2053088" cy="335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Couches </a:t>
              </a:r>
              <a:r>
                <a:rPr lang="en-CA" sz="1600" dirty="0" err="1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cachées</a:t>
              </a:r>
              <a:endParaRPr lang="en-US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A1243BA-C7C1-2047-9083-BBD170FB2979}"/>
                </a:ext>
              </a:extLst>
            </p:cNvPr>
            <p:cNvSpPr/>
            <p:nvPr/>
          </p:nvSpPr>
          <p:spPr>
            <a:xfrm>
              <a:off x="3834113" y="4368277"/>
              <a:ext cx="65774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1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11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27020D-F8EE-1D47-B4A3-ED97D481CF25}"/>
                </a:ext>
              </a:extLst>
            </p:cNvPr>
            <p:cNvSpPr/>
            <p:nvPr/>
          </p:nvSpPr>
          <p:spPr>
            <a:xfrm>
              <a:off x="5156737" y="3950044"/>
              <a:ext cx="768413" cy="259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100" dirty="0" smtClean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Sortie</a:t>
              </a:r>
              <a:endParaRPr lang="en-US" sz="11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D3E36F73-3F8F-FA47-918C-59CC302FD43C}"/>
                </a:ext>
              </a:extLst>
            </p:cNvPr>
            <p:cNvSpPr/>
            <p:nvPr/>
          </p:nvSpPr>
          <p:spPr>
            <a:xfrm rot="16200000">
              <a:off x="4030820" y="3894252"/>
              <a:ext cx="202829" cy="1724930"/>
            </a:xfrm>
            <a:prstGeom prst="leftBrace">
              <a:avLst>
                <a:gd name="adj1" fmla="val 6032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01D83C-BA14-0F44-AE7E-0BE241B07730}"/>
              </a:ext>
            </a:extLst>
          </p:cNvPr>
          <p:cNvGrpSpPr/>
          <p:nvPr/>
        </p:nvGrpSpPr>
        <p:grpSpPr>
          <a:xfrm>
            <a:off x="5352802" y="2248621"/>
            <a:ext cx="2772737" cy="1770595"/>
            <a:chOff x="5297837" y="2176774"/>
            <a:chExt cx="2957910" cy="1888841"/>
          </a:xfrm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246D4ACA-72AE-F24A-B3C3-8972F7F446D6}"/>
                </a:ext>
              </a:extLst>
            </p:cNvPr>
            <p:cNvSpPr/>
            <p:nvPr/>
          </p:nvSpPr>
          <p:spPr>
            <a:xfrm>
              <a:off x="7509874" y="2176774"/>
              <a:ext cx="745873" cy="1825834"/>
            </a:xfrm>
            <a:prstGeom prst="cube">
              <a:avLst>
                <a:gd name="adj" fmla="val 60480"/>
              </a:avLst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B4211CEE-D672-DF47-A416-0B07D64D6BD9}"/>
                </a:ext>
              </a:extLst>
            </p:cNvPr>
            <p:cNvSpPr/>
            <p:nvPr/>
          </p:nvSpPr>
          <p:spPr>
            <a:xfrm>
              <a:off x="5435859" y="2854971"/>
              <a:ext cx="1302014" cy="488251"/>
            </a:xfrm>
            <a:prstGeom prst="cube">
              <a:avLst>
                <a:gd name="adj" fmla="val 26282"/>
              </a:avLst>
            </a:prstGeom>
            <a:solidFill>
              <a:srgbClr val="FF959D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1F12A3C1-BA33-9845-8530-ED59E5876790}"/>
                </a:ext>
              </a:extLst>
            </p:cNvPr>
            <p:cNvSpPr/>
            <p:nvPr/>
          </p:nvSpPr>
          <p:spPr>
            <a:xfrm>
              <a:off x="5297837" y="2261199"/>
              <a:ext cx="1575950" cy="1804416"/>
            </a:xfrm>
            <a:prstGeom prst="cube">
              <a:avLst/>
            </a:prstGeom>
            <a:solidFill>
              <a:srgbClr val="78AEF9">
                <a:alpha val="21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DE7102-AD76-6043-A1E5-AF6A2C34C1E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873" y="2861503"/>
              <a:ext cx="1286594" cy="189156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34A334-1ACF-744B-9869-1DB8BAEF68E0}"/>
                </a:ext>
              </a:extLst>
            </p:cNvPr>
            <p:cNvCxnSpPr>
              <a:cxnSpLocks/>
            </p:cNvCxnSpPr>
            <p:nvPr/>
          </p:nvCxnSpPr>
          <p:spPr>
            <a:xfrm>
              <a:off x="6613514" y="2995493"/>
              <a:ext cx="1328158" cy="4863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155A76-CDBD-A147-ADD2-1553ABDBC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078" y="3048692"/>
              <a:ext cx="1200504" cy="166564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C97CE7F-C103-3447-B9C9-3BB7F73AC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8530" y="3050659"/>
              <a:ext cx="1415937" cy="27493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F2F7EA-EDCF-DF43-838D-BD9ED3AC4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772" y="3050659"/>
              <a:ext cx="1309921" cy="3822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CA4E1AC-8917-8A42-B2E6-9F7CFF449320}"/>
                </a:ext>
              </a:extLst>
            </p:cNvPr>
            <p:cNvSpPr/>
            <p:nvPr/>
          </p:nvSpPr>
          <p:spPr>
            <a:xfrm>
              <a:off x="6544765" y="2938258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7AA38E-FCCA-B04E-A313-98CEDEEB04C5}"/>
                </a:ext>
              </a:extLst>
            </p:cNvPr>
            <p:cNvSpPr/>
            <p:nvPr/>
          </p:nvSpPr>
          <p:spPr>
            <a:xfrm>
              <a:off x="6667443" y="2808925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45F349-1A3D-9F4A-AEEF-AD295680941E}"/>
                </a:ext>
              </a:extLst>
            </p:cNvPr>
            <p:cNvSpPr/>
            <p:nvPr/>
          </p:nvSpPr>
          <p:spPr>
            <a:xfrm>
              <a:off x="6552594" y="3258565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EAAA7D-5067-AF49-BBB8-40CB26A2FD69}"/>
                </a:ext>
              </a:extLst>
            </p:cNvPr>
            <p:cNvSpPr/>
            <p:nvPr/>
          </p:nvSpPr>
          <p:spPr>
            <a:xfrm>
              <a:off x="6672419" y="3153457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23DA958-F818-604C-A3DC-EEA5DEA753A3}"/>
                </a:ext>
              </a:extLst>
            </p:cNvPr>
            <p:cNvSpPr/>
            <p:nvPr/>
          </p:nvSpPr>
          <p:spPr>
            <a:xfrm>
              <a:off x="6617408" y="3031437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C76B159-1771-F343-9BD0-6C5151175946}"/>
                </a:ext>
              </a:extLst>
            </p:cNvPr>
            <p:cNvSpPr/>
            <p:nvPr/>
          </p:nvSpPr>
          <p:spPr>
            <a:xfrm>
              <a:off x="7931861" y="2986893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3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324100"/>
            <a:ext cx="7772400" cy="1143000"/>
          </a:xfrm>
        </p:spPr>
        <p:txBody>
          <a:bodyPr/>
          <a:lstStyle/>
          <a:p>
            <a:r>
              <a:rPr lang="fr-CA" dirty="0" smtClean="0"/>
              <a:t>Convolution </a:t>
            </a:r>
            <a:r>
              <a:rPr lang="fr-CA" b="1" dirty="0" smtClean="0">
                <a:solidFill>
                  <a:srgbClr val="FF0000"/>
                </a:solidFill>
              </a:rPr>
              <a:t>par groupe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75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6" y="1143000"/>
            <a:ext cx="6381242" cy="1708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16" y="2987450"/>
            <a:ext cx="6381242" cy="2935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687" y="6059269"/>
            <a:ext cx="8201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+mj-lt"/>
              </a:rPr>
              <a:t>Saining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Xie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Ross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Piotr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Dollár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Zhuowen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Tu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Kaiming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+mj-lt"/>
              </a:rPr>
              <a:t>He</a:t>
            </a:r>
          </a:p>
          <a:p>
            <a:r>
              <a:rPr lang="en-US" sz="1200" b="1" dirty="0" smtClean="0">
                <a:solidFill>
                  <a:srgbClr val="000000"/>
                </a:solidFill>
                <a:latin typeface="+mj-lt"/>
              </a:rPr>
              <a:t>Aggregated </a:t>
            </a:r>
            <a:r>
              <a:rPr lang="en-US" sz="1200" b="1" dirty="0">
                <a:solidFill>
                  <a:srgbClr val="000000"/>
                </a:solidFill>
                <a:latin typeface="+mj-lt"/>
              </a:rPr>
              <a:t>Residual Transformations for Deep Neural 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</a:rPr>
              <a:t>Networks, </a:t>
            </a:r>
            <a:r>
              <a:rPr lang="en-US" sz="1200" dirty="0" smtClean="0">
                <a:solidFill>
                  <a:srgbClr val="000000"/>
                </a:solidFill>
                <a:latin typeface="+mj-lt"/>
              </a:rPr>
              <a:t>CVPR 2017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 rot="1696456">
            <a:off x="7242558" y="85728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 smtClean="0">
                <a:solidFill>
                  <a:srgbClr val="FF0000"/>
                </a:solidFill>
              </a:rPr>
              <a:t>usuelle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96456">
            <a:off x="7242557" y="322050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p</a:t>
            </a:r>
            <a:r>
              <a:rPr lang="fr-CA" sz="2000" b="1" dirty="0" smtClean="0">
                <a:solidFill>
                  <a:srgbClr val="FF0000"/>
                </a:solidFill>
              </a:rPr>
              <a:t>ar groupe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252" y="2038379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</a:t>
            </a:r>
            <a:endParaRPr lang="en-CA" sz="1400" dirty="0"/>
          </a:p>
        </p:txBody>
      </p:sp>
      <p:sp>
        <p:nvSpPr>
          <p:cNvPr id="11" name="TextBox 10"/>
          <p:cNvSpPr txBox="1"/>
          <p:nvPr/>
        </p:nvSpPr>
        <p:spPr>
          <a:xfrm rot="1527581">
            <a:off x="1166364" y="2637480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</a:t>
            </a:r>
            <a:endParaRPr lang="en-CA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5252" y="4522804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</a:t>
            </a:r>
            <a:endParaRPr lang="en-CA" sz="1400" dirty="0"/>
          </a:p>
        </p:txBody>
      </p:sp>
      <p:sp>
        <p:nvSpPr>
          <p:cNvPr id="13" name="TextBox 12"/>
          <p:cNvSpPr txBox="1"/>
          <p:nvPr/>
        </p:nvSpPr>
        <p:spPr>
          <a:xfrm rot="1527581">
            <a:off x="1166364" y="5121905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</a:t>
            </a:r>
            <a:endParaRPr lang="en-CA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02633" y="4601752"/>
            <a:ext cx="4235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200" dirty="0" smtClean="0"/>
              <a:t>D1’</a:t>
            </a:r>
            <a:endParaRPr lang="en-CA" sz="1200" dirty="0"/>
          </a:p>
        </p:txBody>
      </p:sp>
      <p:sp>
        <p:nvSpPr>
          <p:cNvPr id="15" name="TextBox 14"/>
          <p:cNvSpPr txBox="1"/>
          <p:nvPr/>
        </p:nvSpPr>
        <p:spPr>
          <a:xfrm rot="1527581">
            <a:off x="5592752" y="5186523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D2’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34978" y="2217799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D1’</a:t>
            </a:r>
            <a:endParaRPr lang="en-CA" sz="1400" dirty="0"/>
          </a:p>
        </p:txBody>
      </p:sp>
      <p:sp>
        <p:nvSpPr>
          <p:cNvPr id="17" name="TextBox 16"/>
          <p:cNvSpPr txBox="1"/>
          <p:nvPr/>
        </p:nvSpPr>
        <p:spPr>
          <a:xfrm rot="1527581">
            <a:off x="5471109" y="2697114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D2’</a:t>
            </a:r>
            <a:endParaRPr lang="en-CA" sz="1400" dirty="0"/>
          </a:p>
        </p:txBody>
      </p:sp>
      <p:sp>
        <p:nvSpPr>
          <p:cNvPr id="18" name="TextBox 17"/>
          <p:cNvSpPr txBox="1"/>
          <p:nvPr/>
        </p:nvSpPr>
        <p:spPr>
          <a:xfrm rot="19402237">
            <a:off x="2340461" y="2371686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P</a:t>
            </a:r>
            <a:endParaRPr lang="en-CA" sz="1400" dirty="0"/>
          </a:p>
        </p:txBody>
      </p:sp>
      <p:sp>
        <p:nvSpPr>
          <p:cNvPr id="19" name="TextBox 18"/>
          <p:cNvSpPr txBox="1"/>
          <p:nvPr/>
        </p:nvSpPr>
        <p:spPr>
          <a:xfrm rot="19402237">
            <a:off x="2361339" y="4828936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P</a:t>
            </a:r>
            <a:endParaRPr lang="en-CA" sz="1400" dirty="0"/>
          </a:p>
        </p:txBody>
      </p:sp>
      <p:sp>
        <p:nvSpPr>
          <p:cNvPr id="20" name="TextBox 19"/>
          <p:cNvSpPr txBox="1"/>
          <p:nvPr/>
        </p:nvSpPr>
        <p:spPr>
          <a:xfrm rot="19402237">
            <a:off x="6689641" y="4831986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/>
              <a:t>K</a:t>
            </a:r>
            <a:endParaRPr lang="en-CA" sz="1400" dirty="0"/>
          </a:p>
        </p:txBody>
      </p:sp>
      <p:sp>
        <p:nvSpPr>
          <p:cNvPr id="21" name="TextBox 20"/>
          <p:cNvSpPr txBox="1"/>
          <p:nvPr/>
        </p:nvSpPr>
        <p:spPr>
          <a:xfrm rot="19402237">
            <a:off x="6752372" y="2281232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/>
              <a:t>K</a:t>
            </a:r>
            <a:endParaRPr lang="en-CA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9340" y="1282912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 dirty="0"/>
              <a:t>x</a:t>
            </a:r>
            <a:r>
              <a:rPr lang="fr-CA" sz="1400" dirty="0" smtClean="0"/>
              <a:t> K</a:t>
            </a:r>
            <a:endParaRPr lang="en-CA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97735" y="3069797"/>
            <a:ext cx="588623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 dirty="0"/>
              <a:t>x</a:t>
            </a:r>
            <a:r>
              <a:rPr lang="fr-CA" sz="1400" dirty="0" smtClean="0"/>
              <a:t> K</a:t>
            </a:r>
            <a:r>
              <a:rPr lang="en-CA" sz="1400" dirty="0" smtClean="0"/>
              <a:t>/2</a:t>
            </a:r>
            <a:endParaRPr lang="en-CA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296285" y="4572192"/>
            <a:ext cx="530915" cy="3361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dirty="0"/>
              <a:t>x</a:t>
            </a:r>
            <a:r>
              <a:rPr lang="fr-CA" sz="1200" dirty="0" smtClean="0"/>
              <a:t> K</a:t>
            </a:r>
            <a:r>
              <a:rPr lang="en-CA" sz="1200" dirty="0" smtClean="0"/>
              <a:t>/2</a:t>
            </a:r>
            <a:endParaRPr lang="en-CA" sz="1200" dirty="0"/>
          </a:p>
        </p:txBody>
      </p:sp>
      <p:sp>
        <p:nvSpPr>
          <p:cNvPr id="25" name="TextBox 24"/>
          <p:cNvSpPr txBox="1"/>
          <p:nvPr/>
        </p:nvSpPr>
        <p:spPr>
          <a:xfrm rot="1853820">
            <a:off x="3431039" y="2539570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3145322" y="2146566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29" name="TextBox 28"/>
          <p:cNvSpPr txBox="1"/>
          <p:nvPr/>
        </p:nvSpPr>
        <p:spPr>
          <a:xfrm rot="19402237">
            <a:off x="4243899" y="2201240"/>
            <a:ext cx="26321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 dirty="0" smtClean="0"/>
              <a:t>P</a:t>
            </a:r>
            <a:endParaRPr lang="en-CA" sz="1100" dirty="0"/>
          </a:p>
        </p:txBody>
      </p:sp>
      <p:sp>
        <p:nvSpPr>
          <p:cNvPr id="34" name="TextBox 33"/>
          <p:cNvSpPr txBox="1"/>
          <p:nvPr/>
        </p:nvSpPr>
        <p:spPr>
          <a:xfrm rot="1853820">
            <a:off x="3521340" y="4247572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235623" y="3854568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36" name="TextBox 35"/>
          <p:cNvSpPr txBox="1"/>
          <p:nvPr/>
        </p:nvSpPr>
        <p:spPr>
          <a:xfrm rot="19402237">
            <a:off x="4279698" y="3909242"/>
            <a:ext cx="37221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 dirty="0" smtClean="0"/>
              <a:t>P/2</a:t>
            </a:r>
            <a:endParaRPr lang="en-CA" sz="1100" dirty="0"/>
          </a:p>
        </p:txBody>
      </p:sp>
      <p:sp>
        <p:nvSpPr>
          <p:cNvPr id="37" name="TextBox 36"/>
          <p:cNvSpPr txBox="1"/>
          <p:nvPr/>
        </p:nvSpPr>
        <p:spPr>
          <a:xfrm rot="1853820">
            <a:off x="3471563" y="5612687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3215663" y="5219683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39" name="TextBox 38"/>
          <p:cNvSpPr txBox="1"/>
          <p:nvPr/>
        </p:nvSpPr>
        <p:spPr>
          <a:xfrm rot="19402237">
            <a:off x="4239860" y="5254479"/>
            <a:ext cx="37221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 dirty="0" smtClean="0"/>
              <a:t>P/2</a:t>
            </a:r>
            <a:endParaRPr lang="en-CA" sz="1100" dirty="0"/>
          </a:p>
        </p:txBody>
      </p:sp>
      <p:sp>
        <p:nvSpPr>
          <p:cNvPr id="32" name="Rectangle 3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6467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3" grpId="0" animBg="1"/>
      <p:bldP spid="2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91961" y="967013"/>
            <a:ext cx="9299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 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1 </a:t>
            </a:r>
            <a:r>
              <a:rPr lang="en-US" dirty="0" smtClean="0">
                <a:latin typeface="+mj-lt"/>
              </a:rPr>
              <a:t>: plus facile de </a:t>
            </a:r>
            <a:r>
              <a:rPr lang="en-US" dirty="0" err="1" smtClean="0">
                <a:latin typeface="+mj-lt"/>
              </a:rPr>
              <a:t>distribuer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l’entraînement</a:t>
            </a:r>
            <a:r>
              <a:rPr lang="en-US" dirty="0" smtClean="0">
                <a:latin typeface="+mj-lt"/>
              </a:rPr>
              <a:t> d’un </a:t>
            </a:r>
            <a:r>
              <a:rPr lang="en-US" dirty="0" err="1" smtClean="0">
                <a:latin typeface="+mj-lt"/>
              </a:rPr>
              <a:t>modèle</a:t>
            </a:r>
            <a:r>
              <a:rPr lang="en-US" dirty="0" smtClean="0">
                <a:latin typeface="+mj-lt"/>
              </a:rPr>
              <a:t> sur 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PLUSIEURS GPUs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.</a:t>
            </a:r>
          </a:p>
          <a:p>
            <a:endParaRPr lang="fr-CA" dirty="0" smtClean="0">
              <a:latin typeface="+mj-lt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2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:</a:t>
            </a:r>
            <a:r>
              <a:rPr lang="en-US" dirty="0">
                <a:latin typeface="+mj-lt"/>
              </a:rPr>
              <a:t> </a:t>
            </a:r>
            <a:r>
              <a:rPr lang="en-US" dirty="0" smtClean="0">
                <a:latin typeface="+mj-lt"/>
              </a:rPr>
              <a:t>le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nombre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de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paramètres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du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modèle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décroit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au fur et à </a:t>
            </a:r>
            <a:r>
              <a:rPr lang="en-US" dirty="0" err="1" smtClean="0">
                <a:latin typeface="+mj-lt"/>
              </a:rPr>
              <a:t>mesure</a:t>
            </a:r>
            <a:r>
              <a:rPr lang="en-US" dirty="0" smtClean="0">
                <a:latin typeface="+mj-lt"/>
              </a:rPr>
              <a:t> que le </a:t>
            </a:r>
            <a:r>
              <a:rPr lang="en-US" dirty="0" err="1" smtClean="0">
                <a:latin typeface="+mj-lt"/>
              </a:rPr>
              <a:t>nombre</a:t>
            </a:r>
            <a:r>
              <a:rPr lang="en-US" dirty="0" smtClean="0">
                <a:latin typeface="+mj-lt"/>
              </a:rPr>
              <a:t> de </a:t>
            </a:r>
            <a:r>
              <a:rPr lang="en-US" dirty="0" err="1" smtClean="0">
                <a:latin typeface="+mj-lt"/>
              </a:rPr>
              <a:t>filtres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augmente</a:t>
            </a:r>
            <a:r>
              <a:rPr lang="en-US" dirty="0" smtClean="0">
                <a:latin typeface="+mj-lt"/>
              </a:rPr>
              <a:t>.  </a:t>
            </a:r>
            <a:r>
              <a:rPr lang="en-US" dirty="0" err="1" smtClean="0">
                <a:latin typeface="+mj-lt"/>
              </a:rPr>
              <a:t>En</a:t>
            </a:r>
            <a:r>
              <a:rPr lang="en-US" dirty="0" smtClean="0">
                <a:latin typeface="+mj-lt"/>
              </a:rPr>
              <a:t> temps normal, un</a:t>
            </a:r>
          </a:p>
          <a:p>
            <a:r>
              <a:rPr lang="en-US" dirty="0" err="1">
                <a:latin typeface="+mj-lt"/>
              </a:rPr>
              <a:t>g</a:t>
            </a:r>
            <a:r>
              <a:rPr lang="en-US" dirty="0" err="1" smtClean="0">
                <a:latin typeface="+mj-lt"/>
              </a:rPr>
              <a:t>roupe</a:t>
            </a:r>
            <a:r>
              <a:rPr lang="en-US" dirty="0" smtClean="0">
                <a:latin typeface="+mj-lt"/>
              </a:rPr>
              <a:t> de K </a:t>
            </a:r>
            <a:r>
              <a:rPr lang="en-US" dirty="0" err="1" smtClean="0">
                <a:latin typeface="+mj-lt"/>
              </a:rPr>
              <a:t>fitres</a:t>
            </a:r>
            <a:r>
              <a:rPr lang="en-US" dirty="0" smtClean="0">
                <a:latin typeface="+mj-lt"/>
              </a:rPr>
              <a:t> a 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F1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x 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F2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x P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x 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K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param</a:t>
            </a:r>
            <a:r>
              <a:rPr lang="fr-CA" b="1" dirty="0" smtClean="0">
                <a:solidFill>
                  <a:srgbClr val="00B050"/>
                </a:solidFill>
                <a:latin typeface="+mj-lt"/>
              </a:rPr>
              <a:t>è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tres</a:t>
            </a:r>
            <a:r>
              <a:rPr lang="en-US" dirty="0" smtClean="0">
                <a:latin typeface="+mj-lt"/>
              </a:rPr>
              <a:t>. </a:t>
            </a:r>
            <a:endParaRPr lang="en-CA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45" y="4116063"/>
            <a:ext cx="6381242" cy="17080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4781" y="5011442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</a:t>
            </a:r>
            <a:endParaRPr lang="en-CA" sz="1400" dirty="0"/>
          </a:p>
        </p:txBody>
      </p:sp>
      <p:sp>
        <p:nvSpPr>
          <p:cNvPr id="12" name="TextBox 11"/>
          <p:cNvSpPr txBox="1"/>
          <p:nvPr/>
        </p:nvSpPr>
        <p:spPr>
          <a:xfrm rot="1527581">
            <a:off x="1445893" y="5610543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</a:t>
            </a:r>
            <a:endParaRPr lang="en-CA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14507" y="5190862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D1’</a:t>
            </a:r>
            <a:endParaRPr lang="en-CA" sz="1400" dirty="0"/>
          </a:p>
        </p:txBody>
      </p:sp>
      <p:sp>
        <p:nvSpPr>
          <p:cNvPr id="14" name="TextBox 13"/>
          <p:cNvSpPr txBox="1"/>
          <p:nvPr/>
        </p:nvSpPr>
        <p:spPr>
          <a:xfrm rot="1527581">
            <a:off x="5750638" y="5670177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D2’</a:t>
            </a:r>
            <a:endParaRPr lang="en-CA" sz="1400" dirty="0"/>
          </a:p>
        </p:txBody>
      </p:sp>
      <p:sp>
        <p:nvSpPr>
          <p:cNvPr id="15" name="TextBox 14"/>
          <p:cNvSpPr txBox="1"/>
          <p:nvPr/>
        </p:nvSpPr>
        <p:spPr>
          <a:xfrm rot="19402237">
            <a:off x="2619990" y="5344749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P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 rot="19402237">
            <a:off x="7031901" y="5254295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/>
              <a:t>K</a:t>
            </a:r>
            <a:endParaRPr lang="en-CA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38869" y="4255975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 dirty="0"/>
              <a:t>x</a:t>
            </a:r>
            <a:r>
              <a:rPr lang="fr-CA" sz="1400" dirty="0" smtClean="0"/>
              <a:t> K</a:t>
            </a:r>
            <a:endParaRPr lang="en-CA" sz="1400" dirty="0"/>
          </a:p>
        </p:txBody>
      </p:sp>
      <p:sp>
        <p:nvSpPr>
          <p:cNvPr id="18" name="TextBox 17"/>
          <p:cNvSpPr txBox="1"/>
          <p:nvPr/>
        </p:nvSpPr>
        <p:spPr>
          <a:xfrm rot="1853820">
            <a:off x="3710568" y="5512633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3424851" y="5119629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20" name="TextBox 19"/>
          <p:cNvSpPr txBox="1"/>
          <p:nvPr/>
        </p:nvSpPr>
        <p:spPr>
          <a:xfrm rot="19402237">
            <a:off x="4523428" y="5174303"/>
            <a:ext cx="26321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 dirty="0" smtClean="0"/>
              <a:t>P</a:t>
            </a:r>
            <a:endParaRPr lang="en-CA" sz="1100" dirty="0"/>
          </a:p>
        </p:txBody>
      </p:sp>
      <p:sp>
        <p:nvSpPr>
          <p:cNvPr id="21" name="Rectangle 20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0328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483" y="4088862"/>
            <a:ext cx="6897756" cy="2565635"/>
            <a:chOff x="805070" y="3922628"/>
            <a:chExt cx="6638106" cy="29353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34" y="3922628"/>
              <a:ext cx="6381242" cy="29353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05070" y="5457982"/>
              <a:ext cx="4042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D1</a:t>
              </a:r>
              <a:endParaRPr lang="en-CA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527581">
              <a:off x="1196182" y="6057083"/>
              <a:ext cx="4042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D2</a:t>
              </a:r>
              <a:endParaRPr lang="en-CA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2451" y="5536930"/>
              <a:ext cx="4235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D1’</a:t>
              </a:r>
              <a:endParaRPr lang="en-CA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527581">
              <a:off x="5622570" y="6121701"/>
              <a:ext cx="4635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D2’</a:t>
              </a:r>
              <a:endParaRPr lang="en-CA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402237">
              <a:off x="2391157" y="5764114"/>
              <a:ext cx="2840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P</a:t>
              </a:r>
              <a:endParaRPr lang="en-CA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9402237">
              <a:off x="6690764" y="5698936"/>
              <a:ext cx="31451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K</a:t>
              </a:r>
              <a:endParaRPr lang="en-CA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7553" y="4004975"/>
              <a:ext cx="588623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1400" dirty="0"/>
                <a:t>x</a:t>
              </a:r>
              <a:r>
                <a:rPr lang="fr-CA" sz="1400" dirty="0" smtClean="0"/>
                <a:t> K</a:t>
              </a:r>
              <a:r>
                <a:rPr lang="en-CA" sz="1400" dirty="0" smtClean="0"/>
                <a:t>/2</a:t>
              </a:r>
              <a:endParaRPr lang="en-CA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26103" y="5507370"/>
              <a:ext cx="5309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1200" dirty="0"/>
                <a:t>x</a:t>
              </a:r>
              <a:r>
                <a:rPr lang="fr-CA" sz="1200" dirty="0" smtClean="0"/>
                <a:t> K</a:t>
              </a:r>
              <a:r>
                <a:rPr lang="en-CA" sz="1200" dirty="0" smtClean="0"/>
                <a:t>/2</a:t>
              </a:r>
              <a:endParaRPr lang="en-CA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853820">
              <a:off x="3551158" y="5182750"/>
              <a:ext cx="390334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 dirty="0" smtClean="0"/>
                <a:t>F2</a:t>
              </a:r>
              <a:endParaRPr lang="en-CA" sz="9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65441" y="4789746"/>
              <a:ext cx="35325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 dirty="0" smtClean="0"/>
                <a:t>F1</a:t>
              </a:r>
              <a:endParaRPr lang="en-CA" sz="900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9402237">
              <a:off x="4309516" y="4844420"/>
              <a:ext cx="3722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100" dirty="0" smtClean="0"/>
                <a:t>P/2</a:t>
              </a:r>
              <a:endParaRPr lang="en-CA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853820">
              <a:off x="3501381" y="6547865"/>
              <a:ext cx="390334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 dirty="0" smtClean="0"/>
                <a:t>F2</a:t>
              </a:r>
              <a:endParaRPr lang="en-CA" sz="9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45481" y="6154861"/>
              <a:ext cx="35325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 dirty="0" smtClean="0"/>
                <a:t>F1</a:t>
              </a:r>
              <a:endParaRPr lang="en-CA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9402237">
              <a:off x="4269678" y="6189657"/>
              <a:ext cx="3722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100" dirty="0" smtClean="0"/>
                <a:t>P/2</a:t>
              </a:r>
              <a:endParaRPr lang="en-CA" sz="11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291961" y="967013"/>
            <a:ext cx="9299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 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1 </a:t>
            </a:r>
            <a:r>
              <a:rPr lang="en-US" dirty="0" smtClean="0">
                <a:latin typeface="+mj-lt"/>
              </a:rPr>
              <a:t>: plus facile de </a:t>
            </a:r>
            <a:r>
              <a:rPr lang="en-US" dirty="0" err="1" smtClean="0">
                <a:latin typeface="+mj-lt"/>
              </a:rPr>
              <a:t>distribuer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l’entraînement</a:t>
            </a:r>
            <a:r>
              <a:rPr lang="en-US" dirty="0" smtClean="0">
                <a:latin typeface="+mj-lt"/>
              </a:rPr>
              <a:t> d’un </a:t>
            </a:r>
            <a:r>
              <a:rPr lang="en-US" dirty="0" err="1" smtClean="0">
                <a:latin typeface="+mj-lt"/>
              </a:rPr>
              <a:t>modèle</a:t>
            </a:r>
            <a:r>
              <a:rPr lang="en-US" dirty="0" smtClean="0">
                <a:latin typeface="+mj-lt"/>
              </a:rPr>
              <a:t> sur 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PLUSIEURS GPUs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.</a:t>
            </a:r>
          </a:p>
          <a:p>
            <a:endParaRPr lang="fr-CA" dirty="0" smtClean="0">
              <a:latin typeface="+mj-lt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2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:</a:t>
            </a:r>
            <a:r>
              <a:rPr lang="en-US" dirty="0">
                <a:latin typeface="+mj-lt"/>
              </a:rPr>
              <a:t> </a:t>
            </a:r>
            <a:r>
              <a:rPr lang="en-US" dirty="0" smtClean="0">
                <a:latin typeface="+mj-lt"/>
              </a:rPr>
              <a:t>le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nombre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de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paramètres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du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modèle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+mj-lt"/>
              </a:rPr>
              <a:t>décroit</a:t>
            </a:r>
            <a:r>
              <a:rPr lang="en-US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au fur et à </a:t>
            </a:r>
            <a:r>
              <a:rPr lang="en-US" dirty="0" err="1" smtClean="0">
                <a:latin typeface="+mj-lt"/>
              </a:rPr>
              <a:t>mesure</a:t>
            </a:r>
            <a:r>
              <a:rPr lang="en-US" dirty="0" smtClean="0">
                <a:latin typeface="+mj-lt"/>
              </a:rPr>
              <a:t> que le </a:t>
            </a:r>
            <a:r>
              <a:rPr lang="en-US" dirty="0" err="1" smtClean="0">
                <a:latin typeface="+mj-lt"/>
              </a:rPr>
              <a:t>nombre</a:t>
            </a:r>
            <a:r>
              <a:rPr lang="en-US" dirty="0" smtClean="0">
                <a:latin typeface="+mj-lt"/>
              </a:rPr>
              <a:t> de </a:t>
            </a:r>
            <a:r>
              <a:rPr lang="en-US" dirty="0" err="1" smtClean="0">
                <a:latin typeface="+mj-lt"/>
              </a:rPr>
              <a:t>filtres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augmente</a:t>
            </a:r>
            <a:r>
              <a:rPr lang="en-US" dirty="0" smtClean="0">
                <a:latin typeface="+mj-lt"/>
              </a:rPr>
              <a:t>.  </a:t>
            </a:r>
            <a:endParaRPr lang="fr-CA" dirty="0">
              <a:latin typeface="+mj-lt"/>
            </a:endParaRPr>
          </a:p>
          <a:p>
            <a:endParaRPr lang="fr-CA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Par </a:t>
            </a:r>
            <a:r>
              <a:rPr lang="en-US" dirty="0" err="1" smtClean="0">
                <a:latin typeface="+mj-lt"/>
              </a:rPr>
              <a:t>contre</a:t>
            </a:r>
            <a:r>
              <a:rPr lang="en-US" dirty="0" smtClean="0">
                <a:latin typeface="+mj-lt"/>
              </a:rPr>
              <a:t>, un </a:t>
            </a:r>
            <a:r>
              <a:rPr lang="en-US" dirty="0" err="1" smtClean="0">
                <a:latin typeface="+mj-lt"/>
              </a:rPr>
              <a:t>groupe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convolutif</a:t>
            </a:r>
            <a:r>
              <a:rPr lang="en-US" dirty="0" smtClean="0">
                <a:latin typeface="+mj-lt"/>
              </a:rPr>
              <a:t> de 2 </a:t>
            </a:r>
            <a:r>
              <a:rPr lang="en-US" dirty="0" err="1" smtClean="0">
                <a:latin typeface="+mj-lt"/>
              </a:rPr>
              <a:t>filtres</a:t>
            </a:r>
            <a:r>
              <a:rPr lang="en-US" dirty="0" smtClean="0">
                <a:latin typeface="+mj-lt"/>
              </a:rPr>
              <a:t> a (</a:t>
            </a:r>
            <a:r>
              <a:rPr lang="en-US" b="1" dirty="0" smtClean="0">
                <a:solidFill>
                  <a:srgbClr val="00B050"/>
                </a:solidFill>
              </a:rPr>
              <a:t>F1 </a:t>
            </a:r>
            <a:r>
              <a:rPr lang="en-US" b="1" dirty="0">
                <a:solidFill>
                  <a:srgbClr val="00B050"/>
                </a:solidFill>
              </a:rPr>
              <a:t>x F2 x </a:t>
            </a:r>
            <a:r>
              <a:rPr lang="en-US" b="1" dirty="0" smtClean="0">
                <a:solidFill>
                  <a:srgbClr val="00B050"/>
                </a:solidFill>
              </a:rPr>
              <a:t>P/2 </a:t>
            </a:r>
            <a:r>
              <a:rPr lang="en-US" b="1" dirty="0">
                <a:solidFill>
                  <a:srgbClr val="00B050"/>
                </a:solidFill>
              </a:rPr>
              <a:t>x </a:t>
            </a:r>
            <a:r>
              <a:rPr lang="en-US" b="1" dirty="0" smtClean="0">
                <a:solidFill>
                  <a:srgbClr val="00B050"/>
                </a:solidFill>
              </a:rPr>
              <a:t>K/2)*2 </a:t>
            </a:r>
            <a:r>
              <a:rPr lang="en-CA" dirty="0" err="1" smtClean="0">
                <a:latin typeface="+mj-lt"/>
              </a:rPr>
              <a:t>param</a:t>
            </a:r>
            <a:r>
              <a:rPr lang="fr-CA" dirty="0" err="1" smtClean="0">
                <a:latin typeface="+mj-lt"/>
              </a:rPr>
              <a:t>ètres</a:t>
            </a:r>
            <a:r>
              <a:rPr lang="fr-CA" dirty="0" smtClean="0">
                <a:latin typeface="+mj-lt"/>
              </a:rPr>
              <a:t>.  Le nombre de paramètres est donc </a:t>
            </a:r>
            <a:r>
              <a:rPr lang="fr-CA" u="sng" dirty="0" smtClean="0">
                <a:solidFill>
                  <a:srgbClr val="FF0000"/>
                </a:solidFill>
                <a:latin typeface="+mj-lt"/>
              </a:rPr>
              <a:t>2 fois plus petit</a:t>
            </a:r>
            <a:r>
              <a:rPr lang="fr-CA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3277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704216" y="4211038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3505627" y="3964092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72" name="TextBox 71"/>
          <p:cNvSpPr txBox="1"/>
          <p:nvPr/>
        </p:nvSpPr>
        <p:spPr>
          <a:xfrm>
            <a:off x="4809104" y="3027199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73" name="TextBox 72"/>
          <p:cNvSpPr txBox="1"/>
          <p:nvPr/>
        </p:nvSpPr>
        <p:spPr>
          <a:xfrm>
            <a:off x="4581940" y="2780253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68" name="TextBox 67"/>
          <p:cNvSpPr txBox="1"/>
          <p:nvPr/>
        </p:nvSpPr>
        <p:spPr>
          <a:xfrm>
            <a:off x="2618778" y="5363393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69" name="TextBox 68"/>
          <p:cNvSpPr txBox="1"/>
          <p:nvPr/>
        </p:nvSpPr>
        <p:spPr>
          <a:xfrm>
            <a:off x="2391614" y="5116447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67" name="TextBox 66"/>
          <p:cNvSpPr txBox="1"/>
          <p:nvPr/>
        </p:nvSpPr>
        <p:spPr>
          <a:xfrm rot="18464119">
            <a:off x="3064299" y="4990153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600" dirty="0" smtClean="0"/>
              <a:t>P</a:t>
            </a:r>
            <a:r>
              <a:rPr lang="en-CA" sz="1600" dirty="0" smtClean="0"/>
              <a:t>/3</a:t>
            </a:r>
            <a:endParaRPr lang="en-CA" sz="1600" dirty="0"/>
          </a:p>
        </p:txBody>
      </p:sp>
      <p:sp>
        <p:nvSpPr>
          <p:cNvPr id="66" name="TextBox 65"/>
          <p:cNvSpPr txBox="1"/>
          <p:nvPr/>
        </p:nvSpPr>
        <p:spPr>
          <a:xfrm rot="18464119">
            <a:off x="4300697" y="3774438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600" dirty="0" smtClean="0"/>
              <a:t>P</a:t>
            </a:r>
            <a:r>
              <a:rPr lang="en-CA" sz="1600" dirty="0" smtClean="0"/>
              <a:t>/3</a:t>
            </a:r>
            <a:endParaRPr lang="en-CA" sz="1600" dirty="0"/>
          </a:p>
        </p:txBody>
      </p:sp>
      <p:sp>
        <p:nvSpPr>
          <p:cNvPr id="65" name="TextBox 64"/>
          <p:cNvSpPr txBox="1"/>
          <p:nvPr/>
        </p:nvSpPr>
        <p:spPr>
          <a:xfrm rot="18464119">
            <a:off x="5328256" y="2626450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600" dirty="0" smtClean="0"/>
              <a:t>P</a:t>
            </a:r>
            <a:r>
              <a:rPr lang="en-CA" sz="1600" dirty="0" smtClean="0"/>
              <a:t>/3</a:t>
            </a:r>
            <a:endParaRPr lang="en-CA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  <p:grpSp>
        <p:nvGrpSpPr>
          <p:cNvPr id="37" name="Group 36"/>
          <p:cNvGrpSpPr/>
          <p:nvPr/>
        </p:nvGrpSpPr>
        <p:grpSpPr>
          <a:xfrm>
            <a:off x="4904145" y="2121066"/>
            <a:ext cx="3995600" cy="3777384"/>
            <a:chOff x="2380198" y="1134766"/>
            <a:chExt cx="3995600" cy="377738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210008" y="1017184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1584" y="1807779"/>
            <a:ext cx="3492242" cy="3210725"/>
            <a:chOff x="-2358767" y="1730014"/>
            <a:chExt cx="3811738" cy="2964768"/>
          </a:xfrm>
        </p:grpSpPr>
        <p:sp>
          <p:nvSpPr>
            <p:cNvPr id="24" name="Cube 23"/>
            <p:cNvSpPr/>
            <p:nvPr/>
          </p:nvSpPr>
          <p:spPr>
            <a:xfrm rot="16200000" flipV="1">
              <a:off x="-1935282" y="1306529"/>
              <a:ext cx="2964768" cy="3811738"/>
            </a:xfrm>
            <a:prstGeom prst="cube">
              <a:avLst>
                <a:gd name="adj" fmla="val 57060"/>
              </a:avLst>
            </a:prstGeom>
            <a:solidFill>
              <a:srgbClr val="78AEF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-1650609" y="2828893"/>
              <a:ext cx="1789058" cy="263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983580" y="2227076"/>
              <a:ext cx="1832380" cy="24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9821" y="2841686"/>
              <a:ext cx="25492" cy="12489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853806" y="2244666"/>
              <a:ext cx="1" cy="12517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Cube 38"/>
          <p:cNvSpPr/>
          <p:nvPr/>
        </p:nvSpPr>
        <p:spPr>
          <a:xfrm rot="16200000" flipV="1">
            <a:off x="2659632" y="4512042"/>
            <a:ext cx="818442" cy="914936"/>
          </a:xfrm>
          <a:prstGeom prst="cube">
            <a:avLst>
              <a:gd name="adj" fmla="val 68972"/>
            </a:avLst>
          </a:prstGeom>
          <a:solidFill>
            <a:srgbClr val="FFF8E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 rot="16200000" flipV="1">
            <a:off x="3795224" y="3397748"/>
            <a:ext cx="818442" cy="914936"/>
          </a:xfrm>
          <a:prstGeom prst="cube">
            <a:avLst>
              <a:gd name="adj" fmla="val 68972"/>
            </a:avLst>
          </a:prstGeom>
          <a:solidFill>
            <a:srgbClr val="FFD1D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 rot="16200000" flipV="1">
            <a:off x="4850651" y="2211523"/>
            <a:ext cx="818442" cy="914936"/>
          </a:xfrm>
          <a:prstGeom prst="cube">
            <a:avLst>
              <a:gd name="adj" fmla="val 68972"/>
            </a:avLst>
          </a:prstGeom>
          <a:solidFill>
            <a:srgbClr val="DAEF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rot="19195037">
            <a:off x="4541583" y="2280056"/>
            <a:ext cx="1438209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rot="19195037">
            <a:off x="3436917" y="3494708"/>
            <a:ext cx="1520190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rot="19195037">
            <a:off x="2349749" y="4602798"/>
            <a:ext cx="1438209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/>
          <p:cNvCxnSpPr>
            <a:endCxn id="44" idx="0"/>
          </p:cNvCxnSpPr>
          <p:nvPr/>
        </p:nvCxnSpPr>
        <p:spPr>
          <a:xfrm>
            <a:off x="2390775" y="4264437"/>
            <a:ext cx="441955" cy="42449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867126" y="3758895"/>
            <a:ext cx="879851" cy="616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2" idx="1"/>
          </p:cNvCxnSpPr>
          <p:nvPr/>
        </p:nvCxnSpPr>
        <p:spPr>
          <a:xfrm flipV="1">
            <a:off x="3348470" y="2775779"/>
            <a:ext cx="1356204" cy="42054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2" idx="5"/>
          </p:cNvCxnSpPr>
          <p:nvPr/>
        </p:nvCxnSpPr>
        <p:spPr>
          <a:xfrm>
            <a:off x="5816701" y="2517758"/>
            <a:ext cx="1174649" cy="58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704674" y="3622101"/>
            <a:ext cx="1177902" cy="28428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9" idx="3"/>
          </p:cNvCxnSpPr>
          <p:nvPr/>
        </p:nvCxnSpPr>
        <p:spPr>
          <a:xfrm>
            <a:off x="3453303" y="5134857"/>
            <a:ext cx="1450842" cy="172184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4241" y="4342180"/>
            <a:ext cx="52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/>
              <a:t>D1</a:t>
            </a:r>
            <a:endParaRPr lang="en-CA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763044" y="5058695"/>
            <a:ext cx="5261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 dirty="0" smtClean="0"/>
              <a:t>D2</a:t>
            </a:r>
            <a:endParaRPr lang="en-CA" sz="2000" dirty="0"/>
          </a:p>
        </p:txBody>
      </p:sp>
      <p:sp>
        <p:nvSpPr>
          <p:cNvPr id="64" name="TextBox 63"/>
          <p:cNvSpPr txBox="1"/>
          <p:nvPr/>
        </p:nvSpPr>
        <p:spPr>
          <a:xfrm rot="18464119">
            <a:off x="545076" y="2354560"/>
            <a:ext cx="3696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 dirty="0" smtClean="0"/>
              <a:t>P</a:t>
            </a:r>
            <a:endParaRPr lang="en-CA" sz="2000" dirty="0"/>
          </a:p>
        </p:txBody>
      </p:sp>
      <p:sp>
        <p:nvSpPr>
          <p:cNvPr id="74" name="Rectangle 73"/>
          <p:cNvSpPr/>
          <p:nvPr/>
        </p:nvSpPr>
        <p:spPr>
          <a:xfrm>
            <a:off x="4623639" y="223261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dirty="0"/>
              <a:t>x K</a:t>
            </a:r>
            <a:r>
              <a:rPr lang="en-CA" sz="1200" dirty="0" smtClean="0"/>
              <a:t>/3</a:t>
            </a:r>
            <a:endParaRPr lang="en-CA" sz="1200" dirty="0"/>
          </a:p>
        </p:txBody>
      </p:sp>
      <p:sp>
        <p:nvSpPr>
          <p:cNvPr id="75" name="Rectangle 74"/>
          <p:cNvSpPr/>
          <p:nvPr/>
        </p:nvSpPr>
        <p:spPr>
          <a:xfrm>
            <a:off x="3623697" y="334778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dirty="0"/>
              <a:t>x K</a:t>
            </a:r>
            <a:r>
              <a:rPr lang="en-CA" sz="1200" dirty="0" smtClean="0"/>
              <a:t>/3</a:t>
            </a:r>
            <a:endParaRPr lang="en-CA" sz="1200" dirty="0"/>
          </a:p>
        </p:txBody>
      </p:sp>
      <p:sp>
        <p:nvSpPr>
          <p:cNvPr id="76" name="Rectangle 75"/>
          <p:cNvSpPr/>
          <p:nvPr/>
        </p:nvSpPr>
        <p:spPr>
          <a:xfrm>
            <a:off x="2345480" y="465223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dirty="0"/>
              <a:t>x K</a:t>
            </a:r>
            <a:r>
              <a:rPr lang="en-CA" sz="1200" dirty="0" smtClean="0"/>
              <a:t>/3</a:t>
            </a:r>
            <a:endParaRPr lang="en-CA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640386" y="1143000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: un groupe </a:t>
            </a:r>
            <a:r>
              <a:rPr lang="fr-CA" dirty="0" err="1" smtClean="0"/>
              <a:t>convolutif</a:t>
            </a:r>
            <a:r>
              <a:rPr lang="fr-CA" dirty="0" smtClean="0"/>
              <a:t> de 3 filtres</a:t>
            </a:r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 rot="18464119">
            <a:off x="7731321" y="4444599"/>
            <a:ext cx="3696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 dirty="0"/>
              <a:t>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83750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Cas limite : </a:t>
            </a:r>
            <a:r>
              <a:rPr lang="fr-CA" sz="2800" i="1" dirty="0" err="1" smtClean="0"/>
              <a:t>depth-wise</a:t>
            </a:r>
            <a:r>
              <a:rPr lang="fr-CA" sz="2800" i="1" dirty="0" smtClean="0"/>
              <a:t> convolution</a:t>
            </a:r>
            <a:endParaRPr lang="en-CA" sz="2800" i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21714"/>
              </p:ext>
            </p:extLst>
          </p:nvPr>
        </p:nvGraphicFramePr>
        <p:xfrm>
          <a:off x="1717169" y="1863617"/>
          <a:ext cx="5788531" cy="1955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" r:id="rId3" imgW="10158480" imgH="3428280" progId="">
                  <p:embed/>
                </p:oleObj>
              </mc:Choice>
              <mc:Fallback>
                <p:oleObj r:id="rId3" imgW="10158480" imgH="3428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169" y="1863617"/>
                        <a:ext cx="5788531" cy="1955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181010"/>
              </p:ext>
            </p:extLst>
          </p:nvPr>
        </p:nvGraphicFramePr>
        <p:xfrm>
          <a:off x="1643838" y="4305645"/>
          <a:ext cx="5730024" cy="206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r:id="rId5" imgW="7619040" imgH="2742840" progId="">
                  <p:embed/>
                </p:oleObj>
              </mc:Choice>
              <mc:Fallback>
                <p:oleObj r:id="rId5" imgW="7619040" imgH="2742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3838" y="4305645"/>
                        <a:ext cx="5730024" cy="206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 rot="1696456">
            <a:off x="7242558" y="85728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 smtClean="0">
                <a:solidFill>
                  <a:srgbClr val="FF0000"/>
                </a:solidFill>
              </a:rPr>
              <a:t>usuelle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96456">
            <a:off x="6539681" y="3951702"/>
            <a:ext cx="2699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convolution </a:t>
            </a:r>
            <a:r>
              <a:rPr lang="fr-CA" sz="2000" b="1" dirty="0" smtClean="0">
                <a:solidFill>
                  <a:srgbClr val="FF0000"/>
                </a:solidFill>
              </a:rPr>
              <a:t>2D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p</a:t>
            </a:r>
            <a:r>
              <a:rPr lang="fr-CA" sz="2000" b="1" dirty="0" smtClean="0">
                <a:solidFill>
                  <a:srgbClr val="FF0000"/>
                </a:solidFill>
              </a:rPr>
              <a:t>ar groupe (P groupes)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2884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20698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i="1" dirty="0" err="1" smtClean="0"/>
              <a:t>Depth-wise</a:t>
            </a:r>
            <a:r>
              <a:rPr lang="fr-CA" sz="2800" i="1" dirty="0" smtClean="0"/>
              <a:t> convolution </a:t>
            </a:r>
            <a:r>
              <a:rPr lang="fr-CA" sz="2800" dirty="0" smtClean="0"/>
              <a:t>+ </a:t>
            </a:r>
            <a:r>
              <a:rPr lang="fr-CA" sz="2800" dirty="0" err="1" smtClean="0"/>
              <a:t>conv</a:t>
            </a:r>
            <a:r>
              <a:rPr lang="fr-CA" sz="2800" dirty="0" smtClean="0"/>
              <a:t> 1x1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26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94613"/>
              </p:ext>
            </p:extLst>
          </p:nvPr>
        </p:nvGraphicFramePr>
        <p:xfrm>
          <a:off x="103458" y="3064875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1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458" y="3064875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i="1" dirty="0" err="1" smtClean="0"/>
              <a:t>Depthwise</a:t>
            </a:r>
            <a:r>
              <a:rPr lang="fr-CA" sz="4000" i="1" dirty="0" smtClean="0"/>
              <a:t> </a:t>
            </a:r>
            <a:r>
              <a:rPr lang="fr-CA" sz="4000" i="1" dirty="0" err="1"/>
              <a:t>Separable</a:t>
            </a:r>
            <a:r>
              <a:rPr lang="fr-CA" sz="4000" i="1" dirty="0"/>
              <a:t> </a:t>
            </a:r>
            <a:r>
              <a:rPr lang="fr-CA" sz="4000" i="1" dirty="0" smtClean="0"/>
              <a:t>Convolution</a:t>
            </a:r>
            <a:r>
              <a:rPr lang="fr-CA" sz="2000" i="1" dirty="0" smtClean="0"/>
              <a:t> </a:t>
            </a:r>
            <a:br>
              <a:rPr lang="fr-CA" sz="2000" i="1" dirty="0" smtClean="0"/>
            </a:br>
            <a:r>
              <a:rPr lang="fr-CA" sz="2000" dirty="0" smtClean="0"/>
              <a:t>Version 1</a:t>
            </a:r>
            <a:endParaRPr lang="en-CA" sz="4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37100" y="3894215"/>
            <a:ext cx="2133600" cy="254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86366" y="3327400"/>
            <a:ext cx="1131496" cy="11954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Cube 15"/>
          <p:cNvSpPr/>
          <p:nvPr/>
        </p:nvSpPr>
        <p:spPr>
          <a:xfrm rot="16200000" flipV="1">
            <a:off x="5688366" y="3751350"/>
            <a:ext cx="199770" cy="223994"/>
          </a:xfrm>
          <a:prstGeom prst="cube">
            <a:avLst>
              <a:gd name="adj" fmla="val 3529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 rot="16200000" flipV="1">
            <a:off x="5624138" y="3817193"/>
            <a:ext cx="199770" cy="223994"/>
          </a:xfrm>
          <a:prstGeom prst="cube">
            <a:avLst>
              <a:gd name="adj" fmla="val 3529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 rot="16200000" flipV="1">
            <a:off x="5551708" y="3894803"/>
            <a:ext cx="199770" cy="223994"/>
          </a:xfrm>
          <a:prstGeom prst="cube">
            <a:avLst>
              <a:gd name="adj" fmla="val 3529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332669" y="3906914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85069" y="4059314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36527" y="393636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Cube 23"/>
          <p:cNvSpPr/>
          <p:nvPr/>
        </p:nvSpPr>
        <p:spPr>
          <a:xfrm rot="16200000" flipV="1">
            <a:off x="6648879" y="3816891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Cube 24"/>
          <p:cNvSpPr/>
          <p:nvPr/>
        </p:nvSpPr>
        <p:spPr>
          <a:xfrm rot="16200000" flipV="1">
            <a:off x="6761322" y="3816890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 rot="16200000" flipV="1">
            <a:off x="6873623" y="3816890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 rot="16200000" flipV="1">
            <a:off x="6986066" y="3816889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 rot="16200000" flipV="1">
            <a:off x="7103878" y="3816891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Cube 28"/>
          <p:cNvSpPr/>
          <p:nvPr/>
        </p:nvSpPr>
        <p:spPr>
          <a:xfrm rot="16200000" flipV="1">
            <a:off x="7216321" y="3816890"/>
            <a:ext cx="808115" cy="154646"/>
          </a:xfrm>
          <a:prstGeom prst="cube">
            <a:avLst>
              <a:gd name="adj" fmla="val 2468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6975613" y="3663951"/>
            <a:ext cx="692012" cy="71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966794" y="3825269"/>
            <a:ext cx="692012" cy="71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74316" y="3978033"/>
            <a:ext cx="692012" cy="71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75613" y="4138526"/>
            <a:ext cx="692012" cy="71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659910" y="3626396"/>
            <a:ext cx="38170" cy="3817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661562" y="3787778"/>
            <a:ext cx="38170" cy="3817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656181" y="3941655"/>
            <a:ext cx="38170" cy="3817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659292" y="4107166"/>
            <a:ext cx="38170" cy="3817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174400" y="429816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42476" y="3671094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52782" y="4149170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4365" y="5187186"/>
            <a:ext cx="833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12529"/>
                </a:solidFill>
                <a:latin typeface="+mj-lt"/>
              </a:rPr>
              <a:t>depthwise</a:t>
            </a:r>
            <a:r>
              <a:rPr lang="en-US" i="1" dirty="0">
                <a:solidFill>
                  <a:srgbClr val="212529"/>
                </a:solidFill>
                <a:latin typeface="+mj-lt"/>
              </a:rPr>
              <a:t> separable convolutions</a:t>
            </a:r>
            <a:r>
              <a:rPr lang="en-US" dirty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sont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parfois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utililisés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sans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fonction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en-C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3787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20698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err="1" smtClean="0"/>
              <a:t>conv</a:t>
            </a:r>
            <a:r>
              <a:rPr lang="fr-CA" sz="2800" dirty="0" smtClean="0"/>
              <a:t> 1x1 + </a:t>
            </a:r>
            <a:r>
              <a:rPr lang="fr-CA" sz="2800" i="1" dirty="0" err="1"/>
              <a:t>Depth-wise</a:t>
            </a:r>
            <a:r>
              <a:rPr lang="fr-CA" sz="2800" i="1" dirty="0"/>
              <a:t> convolution 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27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922832"/>
              </p:ext>
            </p:extLst>
          </p:nvPr>
        </p:nvGraphicFramePr>
        <p:xfrm>
          <a:off x="3531529" y="3299367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1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529" y="3299367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i="1" dirty="0" err="1" smtClean="0"/>
              <a:t>Depthwise</a:t>
            </a:r>
            <a:r>
              <a:rPr lang="fr-CA" sz="4000" i="1" dirty="0" smtClean="0"/>
              <a:t> </a:t>
            </a:r>
            <a:r>
              <a:rPr lang="fr-CA" sz="4000" i="1" dirty="0" err="1"/>
              <a:t>Separable</a:t>
            </a:r>
            <a:r>
              <a:rPr lang="fr-CA" sz="4000" i="1" dirty="0"/>
              <a:t> </a:t>
            </a:r>
            <a:r>
              <a:rPr lang="fr-CA" sz="4000" i="1" dirty="0" smtClean="0"/>
              <a:t>Convolution</a:t>
            </a:r>
            <a:r>
              <a:rPr lang="fr-CA" sz="2000" i="1" dirty="0" smtClean="0"/>
              <a:t> </a:t>
            </a:r>
            <a:br>
              <a:rPr lang="fr-CA" sz="2000" i="1" dirty="0" smtClean="0"/>
            </a:br>
            <a:r>
              <a:rPr lang="fr-CA" sz="2000" dirty="0" smtClean="0"/>
              <a:t>Version 2</a:t>
            </a:r>
            <a:endParaRPr lang="en-CA" sz="4000" dirty="0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 flipV="1">
            <a:off x="1210912" y="4154107"/>
            <a:ext cx="2320617" cy="127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68724" y="3539091"/>
            <a:ext cx="1131496" cy="11954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Cube 15"/>
          <p:cNvSpPr/>
          <p:nvPr/>
        </p:nvSpPr>
        <p:spPr>
          <a:xfrm rot="16200000" flipV="1">
            <a:off x="2881807" y="376256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 rot="16200000" flipV="1">
            <a:off x="2817579" y="3828405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 rot="16200000" flipV="1">
            <a:off x="2745149" y="389887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209928" y="4241171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8471" y="4400303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7568" y="418323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4365" y="5187186"/>
            <a:ext cx="833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12529"/>
                </a:solidFill>
                <a:latin typeface="+mj-lt"/>
              </a:rPr>
              <a:t>depthwise</a:t>
            </a:r>
            <a:r>
              <a:rPr lang="en-US" i="1" dirty="0">
                <a:solidFill>
                  <a:srgbClr val="212529"/>
                </a:solidFill>
                <a:latin typeface="+mj-lt"/>
              </a:rPr>
              <a:t> separable convolutions</a:t>
            </a:r>
            <a:r>
              <a:rPr lang="en-US" dirty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sont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parfois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+mj-lt"/>
              </a:rPr>
              <a:t>utililisés</a:t>
            </a:r>
            <a:r>
              <a:rPr lang="en-US" dirty="0" smtClean="0">
                <a:solidFill>
                  <a:srgbClr val="212529"/>
                </a:solidFill>
                <a:latin typeface="+mj-lt"/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sans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fonction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en-CA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237244" y="3157564"/>
            <a:ext cx="1748352" cy="1687438"/>
            <a:chOff x="59150" y="3053210"/>
            <a:chExt cx="1994002" cy="1843095"/>
          </a:xfrm>
        </p:grpSpPr>
        <p:grpSp>
          <p:nvGrpSpPr>
            <p:cNvPr id="223" name="Group 222"/>
            <p:cNvGrpSpPr/>
            <p:nvPr/>
          </p:nvGrpSpPr>
          <p:grpSpPr>
            <a:xfrm>
              <a:off x="490977" y="3053210"/>
              <a:ext cx="1546924" cy="1413205"/>
              <a:chOff x="215737" y="3311197"/>
              <a:chExt cx="1546924" cy="1413205"/>
            </a:xfrm>
          </p:grpSpPr>
          <p:sp>
            <p:nvSpPr>
              <p:cNvPr id="204" name="Cube 20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Cube 20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Cube 20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Cube 20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Cube 20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Cube 20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4" name="Straight Connector 213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18" name="Cube 217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Cube 218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/>
            <p:cNvGrpSpPr/>
            <p:nvPr/>
          </p:nvGrpSpPr>
          <p:grpSpPr>
            <a:xfrm>
              <a:off x="426064" y="3117185"/>
              <a:ext cx="1546924" cy="1413205"/>
              <a:chOff x="215737" y="3311197"/>
              <a:chExt cx="1546924" cy="1413205"/>
            </a:xfrm>
          </p:grpSpPr>
          <p:sp>
            <p:nvSpPr>
              <p:cNvPr id="225" name="Cube 224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Cube 225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Cube 226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Cube 227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Cube 228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Cube 229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1" name="Straight Connector 230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35" name="Cube 234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Cube 235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367867" y="3176817"/>
              <a:ext cx="1546924" cy="1413205"/>
              <a:chOff x="215737" y="3311197"/>
              <a:chExt cx="1546924" cy="1413205"/>
            </a:xfrm>
          </p:grpSpPr>
          <p:sp>
            <p:nvSpPr>
              <p:cNvPr id="244" name="Cube 24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Cube 24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Cube 24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Cube 24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Cube 24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Cube 24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0" name="Straight Connector 249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4" name="Cube 253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Cube 254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302954" y="3240792"/>
              <a:ext cx="1546924" cy="1413205"/>
              <a:chOff x="215737" y="3311197"/>
              <a:chExt cx="1546924" cy="1413205"/>
            </a:xfrm>
          </p:grpSpPr>
          <p:sp>
            <p:nvSpPr>
              <p:cNvPr id="263" name="Cube 262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Cube 263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Cube 264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Cube 265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Cube 266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Cube 267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73" name="Cube 272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4" name="Cube 273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247173" y="3295518"/>
              <a:ext cx="1546924" cy="1413205"/>
              <a:chOff x="215737" y="3311197"/>
              <a:chExt cx="1546924" cy="1413205"/>
            </a:xfrm>
          </p:grpSpPr>
          <p:sp>
            <p:nvSpPr>
              <p:cNvPr id="282" name="Cube 281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Cube 282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Cube 283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5" name="Cube 284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6" name="Cube 285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7" name="Cube 286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8" name="Straight Connector 287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2" name="Cube 291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3" name="Cube 292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94" name="Straight Connector 293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82260" y="3359493"/>
              <a:ext cx="1546924" cy="1413205"/>
              <a:chOff x="215737" y="3311197"/>
              <a:chExt cx="1546924" cy="1413205"/>
            </a:xfrm>
          </p:grpSpPr>
          <p:sp>
            <p:nvSpPr>
              <p:cNvPr id="301" name="Cube 300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Cube 301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3" name="Cube 302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4" name="Cube 303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Cube 304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Cube 305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1" name="Cube 310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Cube 311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/>
            <p:cNvGrpSpPr/>
            <p:nvPr/>
          </p:nvGrpSpPr>
          <p:grpSpPr>
            <a:xfrm>
              <a:off x="124063" y="3419125"/>
              <a:ext cx="1546924" cy="1413205"/>
              <a:chOff x="215737" y="3311197"/>
              <a:chExt cx="1546924" cy="1413205"/>
            </a:xfrm>
          </p:grpSpPr>
          <p:sp>
            <p:nvSpPr>
              <p:cNvPr id="320" name="Cube 319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Cube 320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Cube 321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Cube 322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Cube 323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Cube 324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30" name="Cube 329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Cube 330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2" name="Straight Connector 331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9150" y="3483100"/>
              <a:ext cx="1546924" cy="1413205"/>
              <a:chOff x="215737" y="3311197"/>
              <a:chExt cx="1546924" cy="1413205"/>
            </a:xfrm>
          </p:grpSpPr>
          <p:sp>
            <p:nvSpPr>
              <p:cNvPr id="339" name="Cube 338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0" name="Cube 339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1" name="Cube 340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2" name="Cube 341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3" name="Cube 342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Cube 343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5" name="Straight Connector 344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49" name="Cube 348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0" name="Cube 349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51" name="Straight Connector 350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357" name="Straight Connector 356"/>
            <p:cNvCxnSpPr/>
            <p:nvPr/>
          </p:nvCxnSpPr>
          <p:spPr>
            <a:xfrm flipV="1">
              <a:off x="1542970" y="3206055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1551294" y="340618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1530532" y="363056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1538856" y="3830699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V="1">
              <a:off x="1532753" y="4030340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1541077" y="4230472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6" name="Rectangle 365"/>
          <p:cNvSpPr/>
          <p:nvPr/>
        </p:nvSpPr>
        <p:spPr>
          <a:xfrm>
            <a:off x="753769" y="486455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-7549" y="4060191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1774250" y="4559566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0" name="Cube 369"/>
          <p:cNvSpPr/>
          <p:nvPr/>
        </p:nvSpPr>
        <p:spPr>
          <a:xfrm rot="16200000" flipV="1">
            <a:off x="2682224" y="396461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Cube 370"/>
          <p:cNvSpPr/>
          <p:nvPr/>
        </p:nvSpPr>
        <p:spPr>
          <a:xfrm rot="16200000" flipV="1">
            <a:off x="2624870" y="4025051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Cube 371"/>
          <p:cNvSpPr/>
          <p:nvPr/>
        </p:nvSpPr>
        <p:spPr>
          <a:xfrm rot="16200000" flipV="1">
            <a:off x="2555879" y="409565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Cube 372"/>
          <p:cNvSpPr/>
          <p:nvPr/>
        </p:nvSpPr>
        <p:spPr>
          <a:xfrm rot="16200000" flipV="1">
            <a:off x="2483449" y="416850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Cube 373"/>
          <p:cNvSpPr/>
          <p:nvPr/>
        </p:nvSpPr>
        <p:spPr>
          <a:xfrm rot="16200000" flipV="1">
            <a:off x="2420524" y="423424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Rectangle 374"/>
          <p:cNvSpPr/>
          <p:nvPr/>
        </p:nvSpPr>
        <p:spPr>
          <a:xfrm>
            <a:off x="2299098" y="3573077"/>
            <a:ext cx="455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3x</a:t>
            </a:r>
            <a:endParaRPr lang="en-CA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8312" y="6654279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41172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 dirty="0" smtClean="0"/>
              <a:t>Convolution </a:t>
            </a:r>
            <a:r>
              <a:rPr lang="fr-CA" dirty="0" smtClean="0">
                <a:solidFill>
                  <a:srgbClr val="FF0000"/>
                </a:solidFill>
              </a:rPr>
              <a:t>mélangée </a:t>
            </a:r>
            <a:r>
              <a:rPr lang="fr-CA" dirty="0">
                <a:solidFill>
                  <a:srgbClr val="FF0000"/>
                </a:solidFill>
              </a:rPr>
              <a:t>(« </a:t>
            </a:r>
            <a:r>
              <a:rPr lang="fr-CA" i="1" dirty="0" err="1">
                <a:solidFill>
                  <a:srgbClr val="FF0000"/>
                </a:solidFill>
              </a:rPr>
              <a:t>shuffled</a:t>
            </a:r>
            <a:r>
              <a:rPr lang="fr-CA" dirty="0">
                <a:solidFill>
                  <a:srgbClr val="FF0000"/>
                </a:solidFill>
              </a:rPr>
              <a:t> </a:t>
            </a:r>
            <a:r>
              <a:rPr lang="fr-CA" dirty="0" smtClean="0">
                <a:solidFill>
                  <a:srgbClr val="FF0000"/>
                </a:solidFill>
              </a:rPr>
              <a:t>»)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284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/>
          <p:cNvSpPr/>
          <p:nvPr/>
        </p:nvSpPr>
        <p:spPr>
          <a:xfrm rot="16200000" flipV="1">
            <a:off x="304194" y="2018738"/>
            <a:ext cx="3963531" cy="4419681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812988" y="3760468"/>
            <a:ext cx="2172504" cy="6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581150" y="2989822"/>
            <a:ext cx="2164218" cy="4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12879" y="3761115"/>
            <a:ext cx="29558" cy="16697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745368" y="2994189"/>
            <a:ext cx="1" cy="16734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29</a:t>
            </a:fld>
            <a:endParaRPr lang="fr-CA"/>
          </a:p>
        </p:txBody>
      </p:sp>
      <p:grpSp>
        <p:nvGrpSpPr>
          <p:cNvPr id="37" name="Group 36"/>
          <p:cNvGrpSpPr/>
          <p:nvPr/>
        </p:nvGrpSpPr>
        <p:grpSpPr>
          <a:xfrm>
            <a:off x="2695782" y="2471016"/>
            <a:ext cx="3995600" cy="3777384"/>
            <a:chOff x="2380198" y="1134766"/>
            <a:chExt cx="3995600" cy="377738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210008" y="1017184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77313" y="1103813"/>
            <a:ext cx="785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: 2 couches </a:t>
            </a:r>
            <a:r>
              <a:rPr lang="fr-CA" dirty="0" err="1" smtClean="0"/>
              <a:t>convolutives</a:t>
            </a:r>
            <a:r>
              <a:rPr lang="fr-CA" dirty="0" smtClean="0"/>
              <a:t> consécutives ayant chacune</a:t>
            </a:r>
          </a:p>
          <a:p>
            <a:r>
              <a:rPr lang="fr-CA" dirty="0" smtClean="0"/>
              <a:t>	     un </a:t>
            </a:r>
            <a:r>
              <a:rPr lang="fr-CA" dirty="0"/>
              <a:t>groupe </a:t>
            </a:r>
            <a:r>
              <a:rPr lang="fr-CA" dirty="0" err="1" smtClean="0"/>
              <a:t>convolutif</a:t>
            </a:r>
            <a:r>
              <a:rPr lang="fr-CA" dirty="0" smtClean="0"/>
              <a:t> de 3 filtres</a:t>
            </a:r>
            <a:endParaRPr lang="en-CA" dirty="0"/>
          </a:p>
        </p:txBody>
      </p:sp>
      <p:grpSp>
        <p:nvGrpSpPr>
          <p:cNvPr id="45" name="Group 44"/>
          <p:cNvGrpSpPr/>
          <p:nvPr/>
        </p:nvGrpSpPr>
        <p:grpSpPr>
          <a:xfrm>
            <a:off x="4974413" y="2395800"/>
            <a:ext cx="4004651" cy="3851245"/>
            <a:chOff x="2380198" y="1144455"/>
            <a:chExt cx="4004650" cy="3767695"/>
          </a:xfrm>
        </p:grpSpPr>
        <p:sp>
          <p:nvSpPr>
            <p:cNvPr id="47" name="Cube 46"/>
            <p:cNvSpPr/>
            <p:nvPr/>
          </p:nvSpPr>
          <p:spPr>
            <a:xfrm rot="16200000" flipV="1">
              <a:off x="4219058" y="1026873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EF757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Cube 49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49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</a:t>
            </a:fld>
            <a:endParaRPr lang="fr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EBF725-B5DA-0940-A834-1894CB04B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76" y="2194882"/>
            <a:ext cx="1549400" cy="16383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19AF3-A120-834B-B8EE-DAAFEBAAF377}"/>
              </a:ext>
            </a:extLst>
          </p:cNvPr>
          <p:cNvSpPr txBox="1"/>
          <p:nvPr/>
        </p:nvSpPr>
        <p:spPr>
          <a:xfrm>
            <a:off x="525290" y="6326605"/>
            <a:ext cx="362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Images: http://</a:t>
            </a:r>
            <a:r>
              <a:rPr lang="en-US" sz="1200" dirty="0" err="1">
                <a:latin typeface="+mj-lt"/>
              </a:rPr>
              <a:t>deeplearning.net</a:t>
            </a:r>
            <a:r>
              <a:rPr lang="en-US" sz="1200" dirty="0">
                <a:latin typeface="+mj-lt"/>
              </a:rPr>
              <a:t>/software/</a:t>
            </a:r>
            <a:r>
              <a:rPr lang="en-US" sz="1200" dirty="0" err="1">
                <a:latin typeface="+mj-lt"/>
              </a:rPr>
              <a:t>theano</a:t>
            </a:r>
            <a:r>
              <a:rPr lang="en-US" sz="1200" dirty="0">
                <a:latin typeface="+mj-lt"/>
              </a:rPr>
              <a:t>/tutorial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07E04-5F8C-3141-9F57-EA88E7B99DBD}"/>
              </a:ext>
            </a:extLst>
          </p:cNvPr>
          <p:cNvSpPr txBox="1"/>
          <p:nvPr/>
        </p:nvSpPr>
        <p:spPr>
          <a:xfrm>
            <a:off x="1889856" y="3999123"/>
            <a:ext cx="1595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Pas de </a:t>
            </a:r>
            <a:r>
              <a:rPr lang="en-US" sz="1800" i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padding</a:t>
            </a:r>
          </a:p>
          <a:p>
            <a:pPr algn="ctr"/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Stride = 1</a:t>
            </a:r>
            <a:endParaRPr lang="en-US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3x3</a:t>
            </a:r>
            <a:endParaRPr lang="en-US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29B86-15FA-324C-9384-AB29DB418B73}"/>
              </a:ext>
            </a:extLst>
          </p:cNvPr>
          <p:cNvSpPr txBox="1"/>
          <p:nvPr/>
        </p:nvSpPr>
        <p:spPr>
          <a:xfrm>
            <a:off x="5683032" y="3999123"/>
            <a:ext cx="14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Zero padding </a:t>
            </a:r>
            <a:endParaRPr lang="en-US" sz="1800" i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Stride = 1</a:t>
            </a:r>
          </a:p>
          <a:p>
            <a:pPr algn="ctr"/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3x3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4648F0-67A3-7248-91F5-2902052CF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33" y="1189822"/>
            <a:ext cx="2501900" cy="284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Convolution padding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A6837-3382-7148-854A-54AF6D5879D1}"/>
              </a:ext>
            </a:extLst>
          </p:cNvPr>
          <p:cNvSpPr txBox="1"/>
          <p:nvPr/>
        </p:nvSpPr>
        <p:spPr>
          <a:xfrm>
            <a:off x="1087405" y="5115607"/>
            <a:ext cx="305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plus petite</a:t>
            </a:r>
          </a:p>
          <a:p>
            <a:pPr algn="ctr"/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que le signal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endParaRPr lang="en-US" sz="18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9E682-1A2C-294C-BC14-44E7C2A0E13A}"/>
              </a:ext>
            </a:extLst>
          </p:cNvPr>
          <p:cNvSpPr txBox="1"/>
          <p:nvPr/>
        </p:nvSpPr>
        <p:spPr>
          <a:xfrm>
            <a:off x="4702027" y="5115607"/>
            <a:ext cx="338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 </a:t>
            </a:r>
            <a:r>
              <a:rPr lang="en-US" sz="1800" dirty="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de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</a:t>
            </a:r>
            <a:endParaRPr lang="en-US" sz="18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que le signal </a:t>
            </a:r>
            <a:r>
              <a:rPr lang="en-US" sz="1800" dirty="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endParaRPr lang="en-US" sz="18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9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 rot="16200000" flipV="1">
            <a:off x="69419" y="2253512"/>
            <a:ext cx="3175780" cy="3162381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Connector 41"/>
          <p:cNvCxnSpPr>
            <a:stCxn id="50" idx="2"/>
          </p:cNvCxnSpPr>
          <p:nvPr/>
        </p:nvCxnSpPr>
        <p:spPr>
          <a:xfrm flipH="1" flipV="1">
            <a:off x="2985492" y="3766835"/>
            <a:ext cx="359509" cy="16557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0" idx="2"/>
          </p:cNvCxnSpPr>
          <p:nvPr/>
        </p:nvCxnSpPr>
        <p:spPr>
          <a:xfrm flipV="1">
            <a:off x="3345001" y="2989823"/>
            <a:ext cx="400367" cy="24327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0" idx="2"/>
          </p:cNvCxnSpPr>
          <p:nvPr/>
        </p:nvCxnSpPr>
        <p:spPr>
          <a:xfrm flipH="1">
            <a:off x="3042437" y="5422593"/>
            <a:ext cx="302564" cy="82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0" idx="2"/>
          </p:cNvCxnSpPr>
          <p:nvPr/>
        </p:nvCxnSpPr>
        <p:spPr>
          <a:xfrm flipV="1">
            <a:off x="3345001" y="4667644"/>
            <a:ext cx="400368" cy="7549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30</a:t>
            </a:fld>
            <a:endParaRPr lang="fr-CA"/>
          </a:p>
        </p:txBody>
      </p:sp>
      <p:sp>
        <p:nvSpPr>
          <p:cNvPr id="25" name="Cube 24"/>
          <p:cNvSpPr/>
          <p:nvPr/>
        </p:nvSpPr>
        <p:spPr>
          <a:xfrm rot="16200000" flipV="1">
            <a:off x="2697543" y="3024429"/>
            <a:ext cx="1415718" cy="1264067"/>
          </a:xfrm>
          <a:prstGeom prst="cube">
            <a:avLst>
              <a:gd name="adj" fmla="val 422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 rot="16200000" flipV="1">
            <a:off x="2171206" y="3559597"/>
            <a:ext cx="1415718" cy="1264067"/>
          </a:xfrm>
          <a:prstGeom prst="cube">
            <a:avLst>
              <a:gd name="adj" fmla="val 42251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Cube 28"/>
          <p:cNvSpPr/>
          <p:nvPr/>
        </p:nvSpPr>
        <p:spPr>
          <a:xfrm rot="16200000" flipV="1">
            <a:off x="1640115" y="4072945"/>
            <a:ext cx="1415718" cy="1264067"/>
          </a:xfrm>
          <a:prstGeom prst="cube">
            <a:avLst>
              <a:gd name="adj" fmla="val 42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/>
          <p:cNvSpPr txBox="1"/>
          <p:nvPr/>
        </p:nvSpPr>
        <p:spPr>
          <a:xfrm>
            <a:off x="377313" y="1103813"/>
            <a:ext cx="785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: 5 couches </a:t>
            </a:r>
            <a:r>
              <a:rPr lang="fr-CA" dirty="0" err="1" smtClean="0"/>
              <a:t>convolutives</a:t>
            </a:r>
            <a:r>
              <a:rPr lang="fr-CA" dirty="0" smtClean="0"/>
              <a:t> consécutives ayant chacune</a:t>
            </a:r>
          </a:p>
          <a:p>
            <a:r>
              <a:rPr lang="fr-CA" dirty="0" smtClean="0"/>
              <a:t>	     un </a:t>
            </a:r>
            <a:r>
              <a:rPr lang="fr-CA" dirty="0"/>
              <a:t>groupe </a:t>
            </a:r>
            <a:r>
              <a:rPr lang="fr-CA" dirty="0" err="1" smtClean="0"/>
              <a:t>convolutif</a:t>
            </a:r>
            <a:r>
              <a:rPr lang="fr-CA" dirty="0" smtClean="0"/>
              <a:t> de 3 filtres</a:t>
            </a:r>
            <a:endParaRPr lang="en-CA" dirty="0"/>
          </a:p>
        </p:txBody>
      </p:sp>
      <p:sp>
        <p:nvSpPr>
          <p:cNvPr id="47" name="Cube 46"/>
          <p:cNvSpPr/>
          <p:nvPr/>
        </p:nvSpPr>
        <p:spPr>
          <a:xfrm rot="16200000" flipV="1">
            <a:off x="3950925" y="2998828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Cube 48"/>
          <p:cNvSpPr/>
          <p:nvPr/>
        </p:nvSpPr>
        <p:spPr>
          <a:xfrm rot="16200000" flipV="1">
            <a:off x="3419578" y="3540370"/>
            <a:ext cx="1447112" cy="1264068"/>
          </a:xfrm>
          <a:prstGeom prst="cube">
            <a:avLst>
              <a:gd name="adj" fmla="val 422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Cube 49"/>
          <p:cNvSpPr/>
          <p:nvPr/>
        </p:nvSpPr>
        <p:spPr>
          <a:xfrm rot="16200000" flipV="1">
            <a:off x="2888486" y="4067003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ube 19"/>
          <p:cNvSpPr/>
          <p:nvPr/>
        </p:nvSpPr>
        <p:spPr>
          <a:xfrm rot="16200000" flipV="1">
            <a:off x="5154217" y="2984114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 rot="16200000" flipV="1">
            <a:off x="4622870" y="3525656"/>
            <a:ext cx="1447112" cy="1264068"/>
          </a:xfrm>
          <a:prstGeom prst="cube">
            <a:avLst>
              <a:gd name="adj" fmla="val 42251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be 21"/>
          <p:cNvSpPr/>
          <p:nvPr/>
        </p:nvSpPr>
        <p:spPr>
          <a:xfrm rot="16200000" flipV="1">
            <a:off x="4091778" y="4052289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C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 rot="16200000" flipV="1">
            <a:off x="6413275" y="2959942"/>
            <a:ext cx="1447112" cy="1264068"/>
          </a:xfrm>
          <a:prstGeom prst="cube">
            <a:avLst>
              <a:gd name="adj" fmla="val 42251"/>
            </a:avLst>
          </a:prstGeom>
          <a:solidFill>
            <a:srgbClr val="2F9D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 rot="16200000" flipV="1">
            <a:off x="5881928" y="3501484"/>
            <a:ext cx="1447112" cy="1264068"/>
          </a:xfrm>
          <a:prstGeom prst="cube">
            <a:avLst>
              <a:gd name="adj" fmla="val 42251"/>
            </a:avLst>
          </a:prstGeom>
          <a:solidFill>
            <a:srgbClr val="EF434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Cube 29"/>
          <p:cNvSpPr/>
          <p:nvPr/>
        </p:nvSpPr>
        <p:spPr>
          <a:xfrm rot="16200000" flipV="1">
            <a:off x="5350836" y="4028117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ube 34"/>
          <p:cNvSpPr/>
          <p:nvPr/>
        </p:nvSpPr>
        <p:spPr>
          <a:xfrm rot="16200000" flipV="1">
            <a:off x="7672333" y="2934680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Cube 35"/>
          <p:cNvSpPr/>
          <p:nvPr/>
        </p:nvSpPr>
        <p:spPr>
          <a:xfrm rot="16200000" flipV="1">
            <a:off x="7140986" y="3476222"/>
            <a:ext cx="1447112" cy="1264068"/>
          </a:xfrm>
          <a:prstGeom prst="cube">
            <a:avLst>
              <a:gd name="adj" fmla="val 422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 rot="16200000" flipV="1">
            <a:off x="6609894" y="4002855"/>
            <a:ext cx="1447112" cy="1264068"/>
          </a:xfrm>
          <a:prstGeom prst="cube">
            <a:avLst>
              <a:gd name="adj" fmla="val 42251"/>
            </a:avLst>
          </a:prstGeom>
          <a:solidFill>
            <a:srgbClr val="F8F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/>
          <p:cNvCxnSpPr/>
          <p:nvPr/>
        </p:nvCxnSpPr>
        <p:spPr>
          <a:xfrm>
            <a:off x="770524" y="3359079"/>
            <a:ext cx="1335909" cy="6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362075" y="2790120"/>
            <a:ext cx="1314450" cy="96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693830" y="2790131"/>
            <a:ext cx="14247" cy="7765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33406" y="3381106"/>
            <a:ext cx="7124" cy="752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1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 dirty="0" smtClean="0"/>
              <a:t>Convolution par groupe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31</a:t>
            </a:fld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508000" y="1143000"/>
            <a:ext cx="7950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  <a:latin typeface="+mn-lt"/>
              </a:rPr>
              <a:t>PROBLÈME</a:t>
            </a:r>
            <a:r>
              <a:rPr lang="fr-CA" dirty="0" smtClean="0">
                <a:latin typeface="+mn-lt"/>
              </a:rPr>
              <a:t> : dans l’exemple précèdent, le 1er groupe de filtres (jaunes) ne </a:t>
            </a:r>
            <a:r>
              <a:rPr lang="fr-CA" dirty="0" err="1" smtClean="0">
                <a:latin typeface="+mn-lt"/>
              </a:rPr>
              <a:t>convolue</a:t>
            </a:r>
            <a:r>
              <a:rPr lang="fr-CA" dirty="0" smtClean="0">
                <a:latin typeface="+mn-lt"/>
              </a:rPr>
              <a:t> que l’information qui procède du 1er tiers des canaux. Le 2e groupe de filtres (rouges) ne </a:t>
            </a:r>
            <a:r>
              <a:rPr lang="fr-CA" dirty="0" err="1" smtClean="0">
                <a:latin typeface="+mn-lt"/>
              </a:rPr>
              <a:t>convolue</a:t>
            </a:r>
            <a:r>
              <a:rPr lang="fr-CA" dirty="0" smtClean="0">
                <a:latin typeface="+mn-lt"/>
              </a:rPr>
              <a:t> que l’information du 2e tiers, etc.  </a:t>
            </a:r>
          </a:p>
          <a:p>
            <a:endParaRPr lang="fr-CA" dirty="0" smtClean="0">
              <a:latin typeface="+mn-lt"/>
            </a:endParaRPr>
          </a:p>
          <a:p>
            <a:r>
              <a:rPr lang="fr-CA" dirty="0" smtClean="0">
                <a:latin typeface="+mn-lt"/>
              </a:rPr>
              <a:t>Ainsi, chaque groupe de filtres est limité à apprendre un sous ensemble des caractéristiques car </a:t>
            </a:r>
            <a:r>
              <a:rPr lang="fr-CA" b="1" dirty="0" smtClean="0">
                <a:solidFill>
                  <a:srgbClr val="FF0000"/>
                </a:solidFill>
                <a:latin typeface="+mn-lt"/>
              </a:rPr>
              <a:t>aucune information ne percole d’un groupe à l’autre</a:t>
            </a:r>
            <a:r>
              <a:rPr lang="fr-CA" dirty="0" smtClean="0">
                <a:latin typeface="+mn-lt"/>
              </a:rPr>
              <a:t>.</a:t>
            </a:r>
          </a:p>
          <a:p>
            <a:endParaRPr lang="fr-CA" dirty="0" smtClean="0">
              <a:latin typeface="+mn-lt"/>
            </a:endParaRPr>
          </a:p>
          <a:p>
            <a:endParaRPr lang="fr-CA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9308" y="4928652"/>
            <a:ext cx="24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Solution? 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6763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/>
          <p:cNvSpPr/>
          <p:nvPr/>
        </p:nvSpPr>
        <p:spPr>
          <a:xfrm rot="16200000" flipV="1">
            <a:off x="23288" y="2152697"/>
            <a:ext cx="3112090" cy="2961815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675" y="0"/>
            <a:ext cx="9210675" cy="1143000"/>
          </a:xfrm>
        </p:spPr>
        <p:txBody>
          <a:bodyPr/>
          <a:lstStyle/>
          <a:p>
            <a:r>
              <a:rPr lang="fr-CA" dirty="0"/>
              <a:t>Convolution mélangée (« </a:t>
            </a:r>
            <a:r>
              <a:rPr lang="fr-CA" i="1" dirty="0" err="1"/>
              <a:t>shuffled</a:t>
            </a:r>
            <a:r>
              <a:rPr lang="fr-CA" dirty="0"/>
              <a:t> »)</a:t>
            </a:r>
            <a:endParaRPr lang="en-CA" dirty="0"/>
          </a:p>
        </p:txBody>
      </p:sp>
      <p:grpSp>
        <p:nvGrpSpPr>
          <p:cNvPr id="37" name="Group 36"/>
          <p:cNvGrpSpPr/>
          <p:nvPr/>
        </p:nvGrpSpPr>
        <p:grpSpPr>
          <a:xfrm>
            <a:off x="2155366" y="2126450"/>
            <a:ext cx="2807537" cy="2900031"/>
            <a:chOff x="2380198" y="1218696"/>
            <a:chExt cx="4189463" cy="369345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403872" y="1101114"/>
              <a:ext cx="2048207" cy="2283371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450331" y="1919018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77313" y="110381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Mélanger les cartes d’activation entre chaque groupe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205571" y="6127450"/>
            <a:ext cx="894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Xiangyu</a:t>
            </a:r>
            <a:r>
              <a:rPr lang="en-US" sz="1600" dirty="0"/>
              <a:t> Zhang, </a:t>
            </a:r>
            <a:r>
              <a:rPr lang="en-US" sz="1600" dirty="0" err="1"/>
              <a:t>Xinyu</a:t>
            </a:r>
            <a:r>
              <a:rPr lang="en-US" sz="1600" dirty="0"/>
              <a:t> Zhou, </a:t>
            </a:r>
            <a:r>
              <a:rPr lang="en-US" sz="1600" dirty="0" err="1"/>
              <a:t>Mengxiao</a:t>
            </a:r>
            <a:r>
              <a:rPr lang="en-US" sz="1600" dirty="0"/>
              <a:t> Lin, Jian Sun</a:t>
            </a:r>
            <a:endParaRPr lang="en-CA" sz="1600" dirty="0"/>
          </a:p>
          <a:p>
            <a:r>
              <a:rPr lang="en-US" sz="1600" b="1" dirty="0" err="1" smtClean="0"/>
              <a:t>ShuffleNet</a:t>
            </a:r>
            <a:r>
              <a:rPr lang="en-US" sz="1600" b="1" dirty="0"/>
              <a:t>: An Extremely Efficient Convolutional Neural Network for Mobile </a:t>
            </a:r>
            <a:r>
              <a:rPr lang="en-US" sz="1600" b="1" dirty="0" smtClean="0"/>
              <a:t>Devices</a:t>
            </a:r>
            <a:r>
              <a:rPr lang="en-US" sz="1600" dirty="0" smtClean="0"/>
              <a:t>, CVPR, 2018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362447" y="2106454"/>
            <a:ext cx="2810649" cy="2910731"/>
            <a:chOff x="4338939" y="2162010"/>
            <a:chExt cx="2810649" cy="2910731"/>
          </a:xfrm>
        </p:grpSpPr>
        <p:sp>
          <p:nvSpPr>
            <p:cNvPr id="22" name="Cube 21"/>
            <p:cNvSpPr/>
            <p:nvPr/>
          </p:nvSpPr>
          <p:spPr>
            <a:xfrm rot="16200000" flipV="1">
              <a:off x="6048296" y="221698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ube 22"/>
            <p:cNvSpPr/>
            <p:nvPr/>
          </p:nvSpPr>
          <p:spPr>
            <a:xfrm rot="16200000" flipV="1">
              <a:off x="5889079" y="2377946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Cube 25"/>
            <p:cNvSpPr/>
            <p:nvPr/>
          </p:nvSpPr>
          <p:spPr>
            <a:xfrm rot="16200000" flipV="1">
              <a:off x="5723640" y="2537837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Cube 26"/>
            <p:cNvSpPr/>
            <p:nvPr/>
          </p:nvSpPr>
          <p:spPr>
            <a:xfrm rot="16200000" flipV="1">
              <a:off x="5564423" y="269879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 rot="16200000" flipV="1">
              <a:off x="5398984" y="285868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 rot="16200000" flipV="1">
              <a:off x="5239767" y="3019641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Cube 34"/>
            <p:cNvSpPr/>
            <p:nvPr/>
          </p:nvSpPr>
          <p:spPr>
            <a:xfrm rot="16200000" flipV="1">
              <a:off x="5074328" y="3179532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Cube 35"/>
            <p:cNvSpPr/>
            <p:nvPr/>
          </p:nvSpPr>
          <p:spPr>
            <a:xfrm rot="16200000" flipV="1">
              <a:off x="4915111" y="334048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Cube 37"/>
            <p:cNvSpPr/>
            <p:nvPr/>
          </p:nvSpPr>
          <p:spPr>
            <a:xfrm rot="16200000" flipV="1">
              <a:off x="4767833" y="348964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Cube 38"/>
            <p:cNvSpPr/>
            <p:nvPr/>
          </p:nvSpPr>
          <p:spPr>
            <a:xfrm rot="16200000" flipV="1">
              <a:off x="4608616" y="3650601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Cube 39"/>
            <p:cNvSpPr/>
            <p:nvPr/>
          </p:nvSpPr>
          <p:spPr>
            <a:xfrm rot="16200000" flipV="1">
              <a:off x="4443177" y="3810492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Cube 40"/>
            <p:cNvSpPr/>
            <p:nvPr/>
          </p:nvSpPr>
          <p:spPr>
            <a:xfrm rot="16200000" flipV="1">
              <a:off x="4283960" y="397144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80710" y="2118000"/>
            <a:ext cx="2799828" cy="2936263"/>
            <a:chOff x="2380198" y="1253679"/>
            <a:chExt cx="4177960" cy="3658471"/>
          </a:xfrm>
        </p:grpSpPr>
        <p:sp>
          <p:nvSpPr>
            <p:cNvPr id="47" name="Cube 46"/>
            <p:cNvSpPr/>
            <p:nvPr/>
          </p:nvSpPr>
          <p:spPr>
            <a:xfrm rot="16200000" flipV="1">
              <a:off x="4392368" y="1136096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 rot="16200000" flipV="1">
              <a:off x="3450334" y="1942121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rgbClr val="EF757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Cube 49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Cube 42"/>
          <p:cNvSpPr/>
          <p:nvPr/>
        </p:nvSpPr>
        <p:spPr>
          <a:xfrm rot="16200000" flipV="1">
            <a:off x="7968922" y="220494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 rot="16200000" flipV="1">
            <a:off x="7809705" y="2365899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 rot="16200000" flipV="1">
            <a:off x="7644266" y="2525790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 rot="16200000" flipV="1">
            <a:off x="7485049" y="2686747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Cube 50"/>
          <p:cNvSpPr/>
          <p:nvPr/>
        </p:nvSpPr>
        <p:spPr>
          <a:xfrm rot="16200000" flipV="1">
            <a:off x="7319610" y="2846637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ube 51"/>
          <p:cNvSpPr/>
          <p:nvPr/>
        </p:nvSpPr>
        <p:spPr>
          <a:xfrm rot="16200000" flipV="1">
            <a:off x="7160393" y="3007594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Cube 52"/>
          <p:cNvSpPr/>
          <p:nvPr/>
        </p:nvSpPr>
        <p:spPr>
          <a:xfrm rot="16200000" flipV="1">
            <a:off x="6994954" y="3167485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Cube 53"/>
          <p:cNvSpPr/>
          <p:nvPr/>
        </p:nvSpPr>
        <p:spPr>
          <a:xfrm rot="16200000" flipV="1">
            <a:off x="6835737" y="332844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 rot="16200000" flipV="1">
            <a:off x="6688459" y="3477597"/>
            <a:ext cx="1156271" cy="1046313"/>
          </a:xfrm>
          <a:prstGeom prst="cube">
            <a:avLst>
              <a:gd name="adj" fmla="val 14403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 rot="16200000" flipV="1">
            <a:off x="6529242" y="3638554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 rot="16200000" flipV="1">
            <a:off x="6363803" y="3798445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 rot="16200000" flipV="1">
            <a:off x="6204586" y="395940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008096" y="556714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Convolution</a:t>
            </a:r>
          </a:p>
          <a:p>
            <a:pPr algn="ctr"/>
            <a:r>
              <a:rPr lang="fr-CA" sz="1400" dirty="0"/>
              <a:t>p</a:t>
            </a:r>
            <a:r>
              <a:rPr lang="fr-CA" sz="1400" dirty="0" smtClean="0"/>
              <a:t>ar groupe</a:t>
            </a:r>
            <a:endParaRPr lang="en-CA" sz="1400" dirty="0"/>
          </a:p>
        </p:txBody>
      </p:sp>
      <p:sp>
        <p:nvSpPr>
          <p:cNvPr id="7" name="Freeform 6"/>
          <p:cNvSpPr/>
          <p:nvPr/>
        </p:nvSpPr>
        <p:spPr>
          <a:xfrm>
            <a:off x="800100" y="5162550"/>
            <a:ext cx="1552575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4074618" y="549247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Convolution</a:t>
            </a:r>
          </a:p>
          <a:p>
            <a:pPr algn="ctr"/>
            <a:r>
              <a:rPr lang="fr-CA" sz="1400" dirty="0"/>
              <a:t>p</a:t>
            </a:r>
            <a:r>
              <a:rPr lang="fr-CA" sz="1400" dirty="0" smtClean="0"/>
              <a:t>ar groupe</a:t>
            </a:r>
            <a:endParaRPr lang="en-CA" sz="1400" dirty="0"/>
          </a:p>
        </p:txBody>
      </p:sp>
      <p:sp>
        <p:nvSpPr>
          <p:cNvPr id="60" name="Freeform 59"/>
          <p:cNvSpPr/>
          <p:nvPr/>
        </p:nvSpPr>
        <p:spPr>
          <a:xfrm>
            <a:off x="3866622" y="5087885"/>
            <a:ext cx="1552575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/>
          <p:cNvSpPr txBox="1"/>
          <p:nvPr/>
        </p:nvSpPr>
        <p:spPr>
          <a:xfrm>
            <a:off x="2240792" y="5569550"/>
            <a:ext cx="150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Mélange</a:t>
            </a:r>
            <a:r>
              <a:rPr lang="en-CA" sz="1400" dirty="0" smtClean="0"/>
              <a:t> de</a:t>
            </a:r>
            <a:r>
              <a:rPr lang="fr-CA" sz="1400" dirty="0" smtClean="0"/>
              <a:t>s</a:t>
            </a:r>
          </a:p>
          <a:p>
            <a:pPr algn="ctr"/>
            <a:r>
              <a:rPr lang="fr-CA" sz="1400" dirty="0"/>
              <a:t>c</a:t>
            </a:r>
            <a:r>
              <a:rPr lang="fr-CA" sz="1400" dirty="0" smtClean="0"/>
              <a:t>artes d’activation</a:t>
            </a:r>
            <a:endParaRPr lang="en-CA" sz="1400" dirty="0" smtClean="0"/>
          </a:p>
        </p:txBody>
      </p:sp>
      <p:sp>
        <p:nvSpPr>
          <p:cNvPr id="62" name="Freeform 61"/>
          <p:cNvSpPr/>
          <p:nvPr/>
        </p:nvSpPr>
        <p:spPr>
          <a:xfrm>
            <a:off x="2382609" y="5165409"/>
            <a:ext cx="1379307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TextBox 62"/>
          <p:cNvSpPr txBox="1"/>
          <p:nvPr/>
        </p:nvSpPr>
        <p:spPr>
          <a:xfrm>
            <a:off x="5418738" y="5521424"/>
            <a:ext cx="150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Mélange</a:t>
            </a:r>
            <a:r>
              <a:rPr lang="en-CA" sz="1400" dirty="0" smtClean="0"/>
              <a:t> de</a:t>
            </a:r>
            <a:r>
              <a:rPr lang="fr-CA" sz="1400" dirty="0" smtClean="0"/>
              <a:t>s</a:t>
            </a:r>
          </a:p>
          <a:p>
            <a:pPr algn="ctr"/>
            <a:r>
              <a:rPr lang="fr-CA" sz="1400" dirty="0"/>
              <a:t>c</a:t>
            </a:r>
            <a:r>
              <a:rPr lang="fr-CA" sz="1400" dirty="0" smtClean="0"/>
              <a:t>artes d’activation</a:t>
            </a:r>
            <a:endParaRPr lang="en-CA" sz="1400" dirty="0" smtClean="0"/>
          </a:p>
        </p:txBody>
      </p:sp>
      <p:sp>
        <p:nvSpPr>
          <p:cNvPr id="64" name="Freeform 63"/>
          <p:cNvSpPr/>
          <p:nvPr/>
        </p:nvSpPr>
        <p:spPr>
          <a:xfrm>
            <a:off x="5560555" y="5117283"/>
            <a:ext cx="1379307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7896187" y="4046601"/>
            <a:ext cx="1124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 smtClean="0"/>
              <a:t>(…)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2407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 dirty="0" smtClean="0"/>
              <a:t>Convolution </a:t>
            </a:r>
            <a:r>
              <a:rPr lang="fr-CA" dirty="0" smtClean="0">
                <a:solidFill>
                  <a:srgbClr val="FF0000"/>
                </a:solidFill>
              </a:rPr>
              <a:t>3D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46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999332" y="3573498"/>
          <a:ext cx="3928833" cy="28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5" r:id="rId3" imgW="6348960" imgH="4647600" progId="">
                  <p:embed/>
                </p:oleObj>
              </mc:Choice>
              <mc:Fallback>
                <p:oleObj r:id="rId3" imgW="6348960" imgH="4647600" progId="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9332" y="3573498"/>
                        <a:ext cx="3928833" cy="287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34</a:t>
            </a:fld>
            <a:endParaRPr lang="fr-C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44" y="1621459"/>
            <a:ext cx="6381242" cy="17080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96456">
            <a:off x="7322386" y="1335740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 smtClean="0">
                <a:solidFill>
                  <a:srgbClr val="FF0000"/>
                </a:solidFill>
              </a:rPr>
              <a:t>usuelle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080" y="2516838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</a:t>
            </a:r>
            <a:endParaRPr lang="en-CA" sz="1400" dirty="0"/>
          </a:p>
        </p:txBody>
      </p:sp>
      <p:sp>
        <p:nvSpPr>
          <p:cNvPr id="11" name="TextBox 10"/>
          <p:cNvSpPr txBox="1"/>
          <p:nvPr/>
        </p:nvSpPr>
        <p:spPr>
          <a:xfrm rot="1527581">
            <a:off x="1246192" y="3115939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</a:t>
            </a:r>
            <a:endParaRPr lang="en-CA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14806" y="2696258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D1’</a:t>
            </a:r>
            <a:endParaRPr lang="en-CA" sz="1400" dirty="0"/>
          </a:p>
        </p:txBody>
      </p:sp>
      <p:sp>
        <p:nvSpPr>
          <p:cNvPr id="13" name="TextBox 12"/>
          <p:cNvSpPr txBox="1"/>
          <p:nvPr/>
        </p:nvSpPr>
        <p:spPr>
          <a:xfrm rot="1527581">
            <a:off x="5550937" y="3175573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D2’</a:t>
            </a:r>
            <a:endParaRPr lang="en-CA" sz="1400" dirty="0"/>
          </a:p>
        </p:txBody>
      </p:sp>
      <p:sp>
        <p:nvSpPr>
          <p:cNvPr id="14" name="TextBox 13"/>
          <p:cNvSpPr txBox="1"/>
          <p:nvPr/>
        </p:nvSpPr>
        <p:spPr>
          <a:xfrm rot="19402237">
            <a:off x="2420289" y="2850145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 smtClean="0"/>
              <a:t>P</a:t>
            </a:r>
            <a:endParaRPr lang="en-CA" sz="1400" dirty="0"/>
          </a:p>
        </p:txBody>
      </p:sp>
      <p:sp>
        <p:nvSpPr>
          <p:cNvPr id="15" name="TextBox 14"/>
          <p:cNvSpPr txBox="1"/>
          <p:nvPr/>
        </p:nvSpPr>
        <p:spPr>
          <a:xfrm rot="19402237">
            <a:off x="6832200" y="2759691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dirty="0"/>
              <a:t>K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9168" y="1761371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 dirty="0"/>
              <a:t>x</a:t>
            </a:r>
            <a:r>
              <a:rPr lang="fr-CA" sz="1400" dirty="0" smtClean="0"/>
              <a:t> K</a:t>
            </a:r>
            <a:endParaRPr lang="en-CA" sz="1400" dirty="0"/>
          </a:p>
        </p:txBody>
      </p:sp>
      <p:sp>
        <p:nvSpPr>
          <p:cNvPr id="17" name="TextBox 16"/>
          <p:cNvSpPr txBox="1"/>
          <p:nvPr/>
        </p:nvSpPr>
        <p:spPr>
          <a:xfrm rot="1853820">
            <a:off x="3510867" y="3018029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F2</a:t>
            </a:r>
            <a:endParaRPr lang="en-CA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3225150" y="2625025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 dirty="0" smtClean="0"/>
              <a:t>F1</a:t>
            </a:r>
            <a:endParaRPr lang="en-CA" sz="900" dirty="0"/>
          </a:p>
        </p:txBody>
      </p:sp>
      <p:sp>
        <p:nvSpPr>
          <p:cNvPr id="19" name="TextBox 18"/>
          <p:cNvSpPr txBox="1"/>
          <p:nvPr/>
        </p:nvSpPr>
        <p:spPr>
          <a:xfrm rot="19402237">
            <a:off x="4323727" y="2679699"/>
            <a:ext cx="26321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 dirty="0" smtClean="0"/>
              <a:t>P</a:t>
            </a:r>
            <a:endParaRPr lang="en-CA" sz="1100" dirty="0"/>
          </a:p>
        </p:txBody>
      </p:sp>
      <p:sp>
        <p:nvSpPr>
          <p:cNvPr id="21" name="Rectangle 20"/>
          <p:cNvSpPr/>
          <p:nvPr/>
        </p:nvSpPr>
        <p:spPr>
          <a:xfrm rot="1696456">
            <a:off x="7047125" y="4584049"/>
            <a:ext cx="184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convolution </a:t>
            </a:r>
            <a:r>
              <a:rPr lang="fr-CA" sz="2000" b="1" dirty="0" smtClean="0">
                <a:solidFill>
                  <a:srgbClr val="FF0000"/>
                </a:solidFill>
              </a:rPr>
              <a:t>3D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10748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1696456">
            <a:off x="7322386" y="1335740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 smtClean="0">
                <a:solidFill>
                  <a:srgbClr val="FF0000"/>
                </a:solidFill>
              </a:rPr>
              <a:t>usuelle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Très utile en imagerie médicale</a:t>
            </a:r>
            <a:endParaRPr lang="en-CA" sz="28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19293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571512"/>
                </p:ext>
              </p:extLst>
            </p:nvPr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2" r:id="rId4" imgW="875880" imgH="875880" progId="">
                    <p:embed/>
                  </p:oleObj>
                </mc:Choice>
                <mc:Fallback>
                  <p:oleObj r:id="rId4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034283" y="3554782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205761"/>
              </p:ext>
            </p:extLst>
          </p:nvPr>
        </p:nvGraphicFramePr>
        <p:xfrm>
          <a:off x="1472581" y="2854183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3" r:id="rId6" imgW="1472760" imgH="1472760" progId="">
                  <p:embed/>
                </p:oleObj>
              </mc:Choice>
              <mc:Fallback>
                <p:oleObj r:id="rId6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2581" y="2854183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363054" y="2854183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363054" y="3861846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94089" y="4581271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4613" y="4760119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472581" y="4780283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12702" y="34062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5646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>
            <a:off x="2368033" y="3406228"/>
            <a:ext cx="3064141" cy="158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16" idx="2"/>
          </p:cNvCxnSpPr>
          <p:nvPr/>
        </p:nvCxnSpPr>
        <p:spPr>
          <a:xfrm flipV="1">
            <a:off x="2368033" y="3648473"/>
            <a:ext cx="3064142" cy="74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54544" y="2229573"/>
            <a:ext cx="18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Image « T2 »</a:t>
            </a:r>
            <a:endParaRPr lang="en-CA" dirty="0"/>
          </a:p>
        </p:txBody>
      </p:sp>
      <p:sp>
        <p:nvSpPr>
          <p:cNvPr id="46" name="TextBox 45"/>
          <p:cNvSpPr txBox="1"/>
          <p:nvPr/>
        </p:nvSpPr>
        <p:spPr>
          <a:xfrm>
            <a:off x="2986615" y="5294507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32 filtres de taille 7x7x1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38957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32</a:t>
            </a:r>
            <a:endParaRPr lang="en-CA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5646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2105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12701" y="308525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6505" y="33706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Souvent en imagerie médicale on utilise plusieurs « modalités »</a:t>
            </a:r>
            <a:endParaRPr lang="en-CA" sz="28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8241" y="3583357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058756"/>
              </p:ext>
            </p:extLst>
          </p:nvPr>
        </p:nvGraphicFramePr>
        <p:xfrm>
          <a:off x="496539" y="2882758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0" r:id="rId4" imgW="1472760" imgH="1472760" progId="">
                  <p:embed/>
                </p:oleObj>
              </mc:Choice>
              <mc:Fallback>
                <p:oleObj r:id="rId4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539" y="2882758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387012" y="2882758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7012" y="3890421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18047" y="4609846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638571" y="4788694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96539" y="4808858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9909" y="2337021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T2 »</a:t>
            </a:r>
            <a:endParaRPr lang="en-CA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566179"/>
              </p:ext>
            </p:extLst>
          </p:nvPr>
        </p:nvGraphicFramePr>
        <p:xfrm>
          <a:off x="2573896" y="2882757"/>
          <a:ext cx="1700100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1" r:id="rId6" imgW="1498320" imgH="1485360" progId="">
                  <p:embed/>
                </p:oleObj>
              </mc:Choice>
              <mc:Fallback>
                <p:oleObj r:id="rId6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3896" y="2882757"/>
                        <a:ext cx="1700100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800291"/>
              </p:ext>
            </p:extLst>
          </p:nvPr>
        </p:nvGraphicFramePr>
        <p:xfrm>
          <a:off x="4644672" y="2891021"/>
          <a:ext cx="16168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2" r:id="rId8" imgW="1485360" imgH="1472760" progId="">
                  <p:embed/>
                </p:oleObj>
              </mc:Choice>
              <mc:Fallback>
                <p:oleObj r:id="rId8" imgW="1485360" imgH="1472760" progId="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4672" y="2891021"/>
                        <a:ext cx="16168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060440"/>
              </p:ext>
            </p:extLst>
          </p:nvPr>
        </p:nvGraphicFramePr>
        <p:xfrm>
          <a:off x="6464802" y="2891021"/>
          <a:ext cx="1703156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3" r:id="rId10" imgW="1472760" imgH="1460160" progId="">
                  <p:embed/>
                </p:oleObj>
              </mc:Choice>
              <mc:Fallback>
                <p:oleObj r:id="rId10" imgW="1472760" imgH="1460160" progId="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4802" y="2891021"/>
                        <a:ext cx="1703156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847309" y="2337021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T1 »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4809459" y="2337021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Flair »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6703071" y="233702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DWI »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55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002549"/>
              </p:ext>
            </p:extLst>
          </p:nvPr>
        </p:nvGraphicFramePr>
        <p:xfrm>
          <a:off x="2187846" y="2245956"/>
          <a:ext cx="1703156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2" r:id="rId4" imgW="1472760" imgH="1460160" progId="">
                  <p:embed/>
                </p:oleObj>
              </mc:Choice>
              <mc:Fallback>
                <p:oleObj r:id="rId4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7846" y="2245956"/>
                        <a:ext cx="1703156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100108"/>
              </p:ext>
            </p:extLst>
          </p:nvPr>
        </p:nvGraphicFramePr>
        <p:xfrm>
          <a:off x="1950677" y="2466061"/>
          <a:ext cx="16168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3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0677" y="2466061"/>
                        <a:ext cx="16168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49112"/>
              </p:ext>
            </p:extLst>
          </p:nvPr>
        </p:nvGraphicFramePr>
        <p:xfrm>
          <a:off x="1672034" y="2644941"/>
          <a:ext cx="1700100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4" r:id="rId8" imgW="1498320" imgH="1485360" progId="">
                  <p:embed/>
                </p:oleObj>
              </mc:Choice>
              <mc:Fallback>
                <p:oleObj r:id="rId8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72034" y="2644941"/>
                        <a:ext cx="1700100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1696456">
            <a:off x="7322386" y="1335740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/>
              <a:t>convolution </a:t>
            </a:r>
            <a:r>
              <a:rPr lang="fr-CA" sz="2000" dirty="0" smtClean="0"/>
              <a:t>2D</a:t>
            </a:r>
          </a:p>
          <a:p>
            <a:pPr algn="ctr"/>
            <a:r>
              <a:rPr lang="fr-CA" sz="2000" b="1" dirty="0" smtClean="0">
                <a:solidFill>
                  <a:srgbClr val="FF0000"/>
                </a:solidFill>
              </a:rPr>
              <a:t>usuelle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Très utile en imagerie médicale</a:t>
            </a:r>
            <a:endParaRPr lang="en-CA" sz="28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19293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5" r:id="rId10" imgW="875880" imgH="875880" progId="">
                    <p:embed/>
                  </p:oleObj>
                </mc:Choice>
                <mc:Fallback>
                  <p:oleObj r:id="rId10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034283" y="3554782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1472581" y="2854183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6" r:id="rId12" imgW="1472760" imgH="1472760" progId="">
                  <p:embed/>
                </p:oleObj>
              </mc:Choice>
              <mc:Fallback>
                <p:oleObj r:id="rId12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72581" y="2854183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363054" y="2854183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363054" y="3861846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94089" y="4581271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4613" y="4760119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472581" y="4780283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12702" y="34062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5646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/>
          <p:cNvCxnSpPr>
            <a:stCxn id="15" idx="2"/>
            <a:endCxn id="16" idx="2"/>
          </p:cNvCxnSpPr>
          <p:nvPr/>
        </p:nvCxnSpPr>
        <p:spPr>
          <a:xfrm flipV="1">
            <a:off x="2368033" y="3648473"/>
            <a:ext cx="3064142" cy="74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5125" y="2571864"/>
            <a:ext cx="1059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« T2 »</a:t>
            </a:r>
            <a:endParaRPr lang="en-CA" dirty="0"/>
          </a:p>
        </p:txBody>
      </p:sp>
      <p:sp>
        <p:nvSpPr>
          <p:cNvPr id="46" name="TextBox 45"/>
          <p:cNvSpPr txBox="1"/>
          <p:nvPr/>
        </p:nvSpPr>
        <p:spPr>
          <a:xfrm>
            <a:off x="2986615" y="5294507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32 filtres de taille 5x5x4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38957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32</a:t>
            </a:r>
            <a:endParaRPr lang="en-CA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5646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2105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18041" y="37052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6505" y="33706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069" y="2330235"/>
            <a:ext cx="1059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« T1 »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919005" y="2066074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« Flair »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1223880" y="184316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« DWI»</a:t>
            </a:r>
            <a:endParaRPr lang="en-CA" dirty="0"/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>
            <a:off x="2368033" y="3406228"/>
            <a:ext cx="3064141" cy="158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18040" y="31844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27535" y="31931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266" y="32121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210144" y="35072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19639" y="35159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70996" y="87412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Souvent en imagerie médicale on utilise plusieurs « modalités » </a:t>
            </a:r>
            <a:r>
              <a:rPr lang="fr-CA" sz="2800" b="1" dirty="0" smtClean="0">
                <a:solidFill>
                  <a:srgbClr val="FF0000"/>
                </a:solidFill>
              </a:rPr>
              <a:t>et des acquisitions en 3D </a:t>
            </a:r>
            <a:r>
              <a:rPr lang="fr-CA" sz="2800" dirty="0" smtClean="0"/>
              <a:t>(ici un cerveau au complet)</a:t>
            </a:r>
            <a:endParaRPr lang="en-CA" sz="2800" i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4446"/>
              </p:ext>
            </p:extLst>
          </p:nvPr>
        </p:nvGraphicFramePr>
        <p:xfrm>
          <a:off x="2647426" y="2298700"/>
          <a:ext cx="3677174" cy="440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6" r:id="rId4" imgW="8888760" imgH="10641240" progId="">
                  <p:embed/>
                </p:oleObj>
              </mc:Choice>
              <mc:Fallback>
                <p:oleObj r:id="rId4" imgW="8888760" imgH="10641240" progId="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7426" y="2298700"/>
                        <a:ext cx="3677174" cy="440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476500" y="2298700"/>
            <a:ext cx="304800" cy="455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5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54618" y="867314"/>
            <a:ext cx="7772400" cy="112123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Souvent en imagerie médicale on utilise plusieurs « modalités » </a:t>
            </a:r>
            <a:r>
              <a:rPr lang="fr-CA" sz="2800" b="1" dirty="0">
                <a:solidFill>
                  <a:srgbClr val="FF0000"/>
                </a:solidFill>
              </a:rPr>
              <a:t>et des acquisitions en 3D </a:t>
            </a:r>
            <a:endParaRPr lang="en-CA" sz="28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5474205" y="2578478"/>
            <a:ext cx="1180465" cy="43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Flair »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-152753" y="4188287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46350" y="3568924"/>
            <a:ext cx="0" cy="61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6350" y="4459746"/>
            <a:ext cx="1" cy="69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97116" y="5171951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170668" y="5330061"/>
            <a:ext cx="513695" cy="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31693" y="5335187"/>
            <a:ext cx="533793" cy="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21118" y="2611728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T2 »</a:t>
            </a:r>
            <a:endParaRPr lang="en-CA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719457"/>
              </p:ext>
            </p:extLst>
          </p:nvPr>
        </p:nvGraphicFramePr>
        <p:xfrm>
          <a:off x="3048158" y="2965285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6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158" y="2965285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109012"/>
              </p:ext>
            </p:extLst>
          </p:nvPr>
        </p:nvGraphicFramePr>
        <p:xfrm>
          <a:off x="7324872" y="3044308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7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24872" y="3044308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568478"/>
              </p:ext>
            </p:extLst>
          </p:nvPr>
        </p:nvGraphicFramePr>
        <p:xfrm>
          <a:off x="5221945" y="3009660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8" r:id="rId8" imgW="1472760" imgH="1460160" progId="">
                  <p:embed/>
                </p:oleObj>
              </mc:Choice>
              <mc:Fallback>
                <p:oleObj r:id="rId8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1945" y="3009660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347256" y="2595396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T1 »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7486353" y="2648105"/>
            <a:ext cx="1148011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DWI »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356696" y="3008149"/>
            <a:ext cx="2000892" cy="1995057"/>
            <a:chOff x="1443938" y="5470139"/>
            <a:chExt cx="2199363" cy="2256733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6100091"/>
                </p:ext>
              </p:extLst>
            </p:nvPr>
          </p:nvGraphicFramePr>
          <p:xfrm>
            <a:off x="1936620" y="5470139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49" r:id="rId10" imgW="1472760" imgH="1472760" progId="">
                    <p:embed/>
                  </p:oleObj>
                </mc:Choice>
                <mc:Fallback>
                  <p:oleObj r:id="rId10" imgW="1472760" imgH="1472760" progId="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36620" y="5470139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4813819"/>
                </p:ext>
              </p:extLst>
            </p:nvPr>
          </p:nvGraphicFramePr>
          <p:xfrm>
            <a:off x="1783061" y="55639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50" r:id="rId12" imgW="1472760" imgH="1472760" progId="">
                    <p:embed/>
                  </p:oleObj>
                </mc:Choice>
                <mc:Fallback>
                  <p:oleObj r:id="rId12" imgW="1472760" imgH="1472760" progId="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3061" y="55639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0085193"/>
                </p:ext>
              </p:extLst>
            </p:nvPr>
          </p:nvGraphicFramePr>
          <p:xfrm>
            <a:off x="1677599" y="567503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51" r:id="rId13" imgW="1472760" imgH="1472760" progId="">
                    <p:embed/>
                  </p:oleObj>
                </mc:Choice>
                <mc:Fallback>
                  <p:oleObj r:id="rId13" imgW="1472760" imgH="1472760" progId="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7599" y="567503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2598909"/>
                </p:ext>
              </p:extLst>
            </p:nvPr>
          </p:nvGraphicFramePr>
          <p:xfrm>
            <a:off x="1556979" y="57860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52" r:id="rId14" imgW="1472760" imgH="1472760" progId="">
                    <p:embed/>
                  </p:oleObj>
                </mc:Choice>
                <mc:Fallback>
                  <p:oleObj r:id="rId14" imgW="1472760" imgH="1472760" progId="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56979" y="57860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8115383"/>
                </p:ext>
              </p:extLst>
            </p:nvPr>
          </p:nvGraphicFramePr>
          <p:xfrm>
            <a:off x="1443938" y="5929045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53" r:id="rId15" imgW="1472760" imgH="1472760" progId="">
                    <p:embed/>
                  </p:oleObj>
                </mc:Choice>
                <mc:Fallback>
                  <p:oleObj r:id="rId15" imgW="1472760" imgH="1472760" progId="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43938" y="5929045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28294"/>
              </p:ext>
            </p:extLst>
          </p:nvPr>
        </p:nvGraphicFramePr>
        <p:xfrm>
          <a:off x="2944512" y="3067313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4" r:id="rId16" imgW="1498320" imgH="1485360" progId="">
                  <p:embed/>
                </p:oleObj>
              </mc:Choice>
              <mc:Fallback>
                <p:oleObj r:id="rId16" imgW="1498320" imgH="148536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4512" y="3067313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51499"/>
              </p:ext>
            </p:extLst>
          </p:nvPr>
        </p:nvGraphicFramePr>
        <p:xfrm>
          <a:off x="2820602" y="3175819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5" r:id="rId17" imgW="1498320" imgH="1485360" progId="">
                  <p:embed/>
                </p:oleObj>
              </mc:Choice>
              <mc:Fallback>
                <p:oleObj r:id="rId17" imgW="1498320" imgH="148536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0602" y="3175819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13154"/>
              </p:ext>
            </p:extLst>
          </p:nvPr>
        </p:nvGraphicFramePr>
        <p:xfrm>
          <a:off x="2768779" y="3303386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6" r:id="rId18" imgW="1498320" imgH="1485360" progId="">
                  <p:embed/>
                </p:oleObj>
              </mc:Choice>
              <mc:Fallback>
                <p:oleObj r:id="rId18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8779" y="3303386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7271"/>
              </p:ext>
            </p:extLst>
          </p:nvPr>
        </p:nvGraphicFramePr>
        <p:xfrm>
          <a:off x="2665134" y="3405413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7" r:id="rId19" imgW="1498320" imgH="1485360" progId="">
                  <p:embed/>
                </p:oleObj>
              </mc:Choice>
              <mc:Fallback>
                <p:oleObj r:id="rId19" imgW="1498320" imgH="1485360" progId="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5134" y="3405413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17257"/>
              </p:ext>
            </p:extLst>
          </p:nvPr>
        </p:nvGraphicFramePr>
        <p:xfrm>
          <a:off x="2541224" y="3513920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8" r:id="rId20" imgW="1498320" imgH="1485360" progId="">
                  <p:embed/>
                </p:oleObj>
              </mc:Choice>
              <mc:Fallback>
                <p:oleObj r:id="rId20" imgW="1498320" imgH="1485360" progId="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1224" y="3513920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V="1">
            <a:off x="2274748" y="4613521"/>
            <a:ext cx="203303" cy="22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986800" y="5016594"/>
            <a:ext cx="139978" cy="15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91610" y="4800838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256</a:t>
            </a:r>
            <a:endParaRPr lang="en-CA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550288"/>
              </p:ext>
            </p:extLst>
          </p:nvPr>
        </p:nvGraphicFramePr>
        <p:xfrm>
          <a:off x="252570" y="3535537"/>
          <a:ext cx="1552670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9" r:id="rId21" imgW="1472760" imgH="1472760" progId="">
                  <p:embed/>
                </p:oleObj>
              </mc:Choice>
              <mc:Fallback>
                <p:oleObj r:id="rId21" imgW="1472760" imgH="1472760" progId="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2570" y="3535537"/>
                        <a:ext cx="1552670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890351"/>
              </p:ext>
            </p:extLst>
          </p:nvPr>
        </p:nvGraphicFramePr>
        <p:xfrm>
          <a:off x="5126651" y="3099119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0" r:id="rId22" imgW="1472760" imgH="1460160" progId="">
                  <p:embed/>
                </p:oleObj>
              </mc:Choice>
              <mc:Fallback>
                <p:oleObj r:id="rId22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6651" y="3099119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635227"/>
              </p:ext>
            </p:extLst>
          </p:nvPr>
        </p:nvGraphicFramePr>
        <p:xfrm>
          <a:off x="5002742" y="3204143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1" r:id="rId23" imgW="1472760" imgH="1460160" progId="">
                  <p:embed/>
                </p:oleObj>
              </mc:Choice>
              <mc:Fallback>
                <p:oleObj r:id="rId23" imgW="1472760" imgH="1460160" progId="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2742" y="3204143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802481"/>
              </p:ext>
            </p:extLst>
          </p:nvPr>
        </p:nvGraphicFramePr>
        <p:xfrm>
          <a:off x="4885447" y="3328828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2" r:id="rId24" imgW="1472760" imgH="1460160" progId="">
                  <p:embed/>
                </p:oleObj>
              </mc:Choice>
              <mc:Fallback>
                <p:oleObj r:id="rId24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85447" y="3328828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834261"/>
              </p:ext>
            </p:extLst>
          </p:nvPr>
        </p:nvGraphicFramePr>
        <p:xfrm>
          <a:off x="4790152" y="3418288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3" r:id="rId25" imgW="1472760" imgH="1460160" progId="">
                  <p:embed/>
                </p:oleObj>
              </mc:Choice>
              <mc:Fallback>
                <p:oleObj r:id="rId25" imgW="1472760" imgH="1460160" progId="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90152" y="3418288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96619"/>
              </p:ext>
            </p:extLst>
          </p:nvPr>
        </p:nvGraphicFramePr>
        <p:xfrm>
          <a:off x="4666244" y="3523312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4" r:id="rId26" imgW="1472760" imgH="1460160" progId="">
                  <p:embed/>
                </p:oleObj>
              </mc:Choice>
              <mc:Fallback>
                <p:oleObj r:id="rId26" imgW="1472760" imgH="1460160" progId="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6244" y="3523312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95242"/>
              </p:ext>
            </p:extLst>
          </p:nvPr>
        </p:nvGraphicFramePr>
        <p:xfrm>
          <a:off x="7229578" y="3125936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5" r:id="rId27" imgW="1485360" imgH="1472760" progId="">
                  <p:embed/>
                </p:oleObj>
              </mc:Choice>
              <mc:Fallback>
                <p:oleObj r:id="rId27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29578" y="3125936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82324"/>
              </p:ext>
            </p:extLst>
          </p:nvPr>
        </p:nvGraphicFramePr>
        <p:xfrm>
          <a:off x="7134283" y="3228459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6" r:id="rId28" imgW="1485360" imgH="1472760" progId="">
                  <p:embed/>
                </p:oleObj>
              </mc:Choice>
              <mc:Fallback>
                <p:oleObj r:id="rId28" imgW="1485360" imgH="1472760" progId="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4283" y="3228459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11238"/>
              </p:ext>
            </p:extLst>
          </p:nvPr>
        </p:nvGraphicFramePr>
        <p:xfrm>
          <a:off x="7042850" y="3329768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7" r:id="rId29" imgW="1485360" imgH="1472760" progId="">
                  <p:embed/>
                </p:oleObj>
              </mc:Choice>
              <mc:Fallback>
                <p:oleObj r:id="rId29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42850" y="3329768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334509"/>
              </p:ext>
            </p:extLst>
          </p:nvPr>
        </p:nvGraphicFramePr>
        <p:xfrm>
          <a:off x="6947555" y="3411396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8" r:id="rId30" imgW="1485360" imgH="1472760" progId="">
                  <p:embed/>
                </p:oleObj>
              </mc:Choice>
              <mc:Fallback>
                <p:oleObj r:id="rId30" imgW="1485360" imgH="1472760" progId="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47555" y="3411396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47555"/>
              </p:ext>
            </p:extLst>
          </p:nvPr>
        </p:nvGraphicFramePr>
        <p:xfrm>
          <a:off x="6852260" y="3513920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9" r:id="rId31" imgW="1485360" imgH="1472760" progId="">
                  <p:embed/>
                </p:oleObj>
              </mc:Choice>
              <mc:Fallback>
                <p:oleObj r:id="rId31" imgW="1485360" imgH="1472760" progId="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2260" y="3513920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5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</a:t>
            </a:fld>
            <a:endParaRPr lang="fr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7E3EC-0ABB-D340-8CD9-A7A528C07373}"/>
              </a:ext>
            </a:extLst>
          </p:cNvPr>
          <p:cNvSpPr txBox="1"/>
          <p:nvPr/>
        </p:nvSpPr>
        <p:spPr>
          <a:xfrm>
            <a:off x="939903" y="5670014"/>
            <a:ext cx="755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Plus un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un champ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large, plus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ce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dernier encode du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contexe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sz="18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E65D8-5EBB-AD4C-824B-067D5E0DC0A0}"/>
              </a:ext>
            </a:extLst>
          </p:cNvPr>
          <p:cNvSpPr txBox="1"/>
          <p:nvPr/>
        </p:nvSpPr>
        <p:spPr>
          <a:xfrm>
            <a:off x="939903" y="1067206"/>
            <a:ext cx="563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20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d’un </a:t>
            </a:r>
            <a:r>
              <a:rPr lang="en-US" sz="2000" b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(“</a:t>
            </a:r>
            <a:r>
              <a:rPr lang="en-US" sz="2000" b="1" i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receptive field</a:t>
            </a:r>
            <a:r>
              <a:rPr lang="en-US" sz="20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”)</a:t>
            </a:r>
            <a:endParaRPr lang="en-US" sz="20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9C4A6-4294-AA4F-9F98-E7EA0BA88E99}"/>
              </a:ext>
            </a:extLst>
          </p:cNvPr>
          <p:cNvSpPr/>
          <p:nvPr/>
        </p:nvSpPr>
        <p:spPr>
          <a:xfrm>
            <a:off x="939903" y="4768677"/>
            <a:ext cx="7391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Région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l’image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l’intérieur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laquelle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une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variation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pourrait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avoir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effet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sur la sortie d’un neurone.</a:t>
            </a:r>
            <a:endParaRPr lang="en-US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0CBBC8-EEFA-7840-9C32-00043BE9EA7B}"/>
              </a:ext>
            </a:extLst>
          </p:cNvPr>
          <p:cNvGrpSpPr/>
          <p:nvPr/>
        </p:nvGrpSpPr>
        <p:grpSpPr>
          <a:xfrm>
            <a:off x="1836727" y="1826820"/>
            <a:ext cx="5130993" cy="2325213"/>
            <a:chOff x="922962" y="2211546"/>
            <a:chExt cx="4393663" cy="1991077"/>
          </a:xfrm>
        </p:grpSpPr>
        <p:pic>
          <p:nvPicPr>
            <p:cNvPr id="12" name="Google Shape;83;p16">
              <a:extLst>
                <a:ext uri="{FF2B5EF4-FFF2-40B4-BE49-F238E27FC236}">
                  <a16:creationId xmlns:a16="http://schemas.microsoft.com/office/drawing/2014/main" id="{EB207206-5A04-2E40-9823-76A1C7AF107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2962" y="2214265"/>
              <a:ext cx="2373774" cy="19061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5D3F82-BB8C-C548-A3CC-A7D5C67D3D0C}"/>
                </a:ext>
              </a:extLst>
            </p:cNvPr>
            <p:cNvSpPr/>
            <p:nvPr/>
          </p:nvSpPr>
          <p:spPr>
            <a:xfrm>
              <a:off x="2108500" y="2254656"/>
              <a:ext cx="2138750" cy="194796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4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FB90C-DF79-1F45-AB74-50BFE688A3DC}"/>
                </a:ext>
              </a:extLst>
            </p:cNvPr>
            <p:cNvSpPr/>
            <p:nvPr/>
          </p:nvSpPr>
          <p:spPr>
            <a:xfrm>
              <a:off x="3177875" y="2211546"/>
              <a:ext cx="2138750" cy="194796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4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61037A-0392-6841-95D3-F87C63447A18}"/>
                </a:ext>
              </a:extLst>
            </p:cNvPr>
            <p:cNvGrpSpPr/>
            <p:nvPr/>
          </p:nvGrpSpPr>
          <p:grpSpPr>
            <a:xfrm>
              <a:off x="1698338" y="2424316"/>
              <a:ext cx="1632138" cy="627245"/>
              <a:chOff x="1698338" y="2424316"/>
              <a:chExt cx="1632138" cy="62724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97E6F64-1658-314B-B546-A772F3F82621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6730BE3-AFB5-914E-BF91-920DAB5E8BB6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C00E8D-C796-BE46-868D-8063846DA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D668654-5C3E-DC40-849E-BAB8EB5A8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8751915-C2B2-364C-A1D1-654995ADE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FBC3EB0-065B-0C48-8B7A-B1BE9C7367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6DEF62-F541-184D-8EB5-4C596E61DB94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C0F10C-9E92-E147-A16C-12DEA19AD827}"/>
                </a:ext>
              </a:extLst>
            </p:cNvPr>
            <p:cNvGrpSpPr/>
            <p:nvPr/>
          </p:nvGrpSpPr>
          <p:grpSpPr>
            <a:xfrm>
              <a:off x="1437332" y="2834990"/>
              <a:ext cx="1632138" cy="627245"/>
              <a:chOff x="1698338" y="2424316"/>
              <a:chExt cx="1632138" cy="62724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3D00087-3A1C-4E42-B176-7B550C827BEF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6046973-754B-F644-8EF2-2DC0CB980175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FC409CD-1C5A-E049-854C-AF855F3B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9153D58-1A59-AE4B-AEEE-917FF7DA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BCB8F91-8920-CE45-85A2-015BC2396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5D01FF1-A93D-854F-BFBD-F8C142163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6DB379F-C809-3341-AE7A-37B6265B8A10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2F44FE-8BEC-194F-9733-E1794736728E}"/>
                </a:ext>
              </a:extLst>
            </p:cNvPr>
            <p:cNvGrpSpPr/>
            <p:nvPr/>
          </p:nvGrpSpPr>
          <p:grpSpPr>
            <a:xfrm>
              <a:off x="2873813" y="2654268"/>
              <a:ext cx="1632138" cy="627245"/>
              <a:chOff x="1698338" y="2424316"/>
              <a:chExt cx="1632138" cy="62724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E981DE8-2070-8240-9AC7-6B028053E382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AEB7C59-8AF8-DD47-B0A2-EBD632F0FDEA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2B93E8F-F13A-2E44-8151-0DBBC1EAE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AECBBC6-CED1-E844-82D8-66C164C02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66CA16F-2691-6344-8564-8DCC997C7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37E5964-2D97-B247-8B66-87E93A19A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80DC3A-D85C-0042-9A0F-2838AFAC5B56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837659" y="3784302"/>
            <a:ext cx="1180466" cy="43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Flair »</a:t>
            </a:r>
            <a:endParaRPr lang="en-CA" dirty="0"/>
          </a:p>
        </p:txBody>
      </p:sp>
      <p:sp>
        <p:nvSpPr>
          <p:cNvPr id="62" name="TextBox 61"/>
          <p:cNvSpPr txBox="1"/>
          <p:nvPr/>
        </p:nvSpPr>
        <p:spPr>
          <a:xfrm>
            <a:off x="1064956" y="1505538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T2 »</a:t>
            </a:r>
            <a:endParaRPr lang="en-CA" dirty="0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957101"/>
              </p:ext>
            </p:extLst>
          </p:nvPr>
        </p:nvGraphicFramePr>
        <p:xfrm>
          <a:off x="2891995" y="1859095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0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1995" y="1859095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40448"/>
              </p:ext>
            </p:extLst>
          </p:nvPr>
        </p:nvGraphicFramePr>
        <p:xfrm>
          <a:off x="2688326" y="425013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1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88326" y="425013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094950"/>
              </p:ext>
            </p:extLst>
          </p:nvPr>
        </p:nvGraphicFramePr>
        <p:xfrm>
          <a:off x="585399" y="4215484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2" r:id="rId8" imgW="1472760" imgH="1460160" progId="">
                  <p:embed/>
                </p:oleObj>
              </mc:Choice>
              <mc:Fallback>
                <p:oleObj r:id="rId8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399" y="4215484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191094" y="1489206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T1 »</a:t>
            </a:r>
            <a:endParaRPr lang="en-CA" dirty="0"/>
          </a:p>
        </p:txBody>
      </p:sp>
      <p:sp>
        <p:nvSpPr>
          <p:cNvPr id="67" name="TextBox 66"/>
          <p:cNvSpPr txBox="1"/>
          <p:nvPr/>
        </p:nvSpPr>
        <p:spPr>
          <a:xfrm>
            <a:off x="2849807" y="3853929"/>
            <a:ext cx="1148011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« DWI »</a:t>
            </a:r>
            <a:endParaRPr lang="en-CA" dirty="0"/>
          </a:p>
        </p:txBody>
      </p:sp>
      <p:grpSp>
        <p:nvGrpSpPr>
          <p:cNvPr id="68" name="Group 67"/>
          <p:cNvGrpSpPr/>
          <p:nvPr/>
        </p:nvGrpSpPr>
        <p:grpSpPr>
          <a:xfrm>
            <a:off x="200534" y="1901959"/>
            <a:ext cx="2000892" cy="1995057"/>
            <a:chOff x="1443938" y="5470139"/>
            <a:chExt cx="2199363" cy="2256733"/>
          </a:xfrm>
        </p:grpSpPr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2412356"/>
                </p:ext>
              </p:extLst>
            </p:nvPr>
          </p:nvGraphicFramePr>
          <p:xfrm>
            <a:off x="1936620" y="5470139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3" r:id="rId10" imgW="1472760" imgH="1472760" progId="">
                    <p:embed/>
                  </p:oleObj>
                </mc:Choice>
                <mc:Fallback>
                  <p:oleObj r:id="rId10" imgW="1472760" imgH="1472760" progId="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36620" y="5470139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078625"/>
                </p:ext>
              </p:extLst>
            </p:nvPr>
          </p:nvGraphicFramePr>
          <p:xfrm>
            <a:off x="1783061" y="55639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4" r:id="rId12" imgW="1472760" imgH="1472760" progId="">
                    <p:embed/>
                  </p:oleObj>
                </mc:Choice>
                <mc:Fallback>
                  <p:oleObj r:id="rId12" imgW="1472760" imgH="1472760" progId="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3061" y="55639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5840749"/>
                </p:ext>
              </p:extLst>
            </p:nvPr>
          </p:nvGraphicFramePr>
          <p:xfrm>
            <a:off x="1677599" y="567503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5" r:id="rId13" imgW="1472760" imgH="1472760" progId="">
                    <p:embed/>
                  </p:oleObj>
                </mc:Choice>
                <mc:Fallback>
                  <p:oleObj r:id="rId13" imgW="1472760" imgH="1472760" progId="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7599" y="567503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5571380"/>
                </p:ext>
              </p:extLst>
            </p:nvPr>
          </p:nvGraphicFramePr>
          <p:xfrm>
            <a:off x="1556979" y="57860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6" r:id="rId14" imgW="1472760" imgH="1472760" progId="">
                    <p:embed/>
                  </p:oleObj>
                </mc:Choice>
                <mc:Fallback>
                  <p:oleObj r:id="rId14" imgW="1472760" imgH="1472760" progId="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56979" y="57860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73859"/>
                </p:ext>
              </p:extLst>
            </p:nvPr>
          </p:nvGraphicFramePr>
          <p:xfrm>
            <a:off x="1443938" y="5929045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7" r:id="rId15" imgW="1472760" imgH="1472760" progId="">
                    <p:embed/>
                  </p:oleObj>
                </mc:Choice>
                <mc:Fallback>
                  <p:oleObj r:id="rId15" imgW="1472760" imgH="1472760" progId="">
                    <p:embed/>
                    <p:pic>
                      <p:nvPicPr>
                        <p:cNvPr id="21" name="Object 2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43938" y="5929045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13078"/>
              </p:ext>
            </p:extLst>
          </p:nvPr>
        </p:nvGraphicFramePr>
        <p:xfrm>
          <a:off x="2788350" y="19611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8" r:id="rId16" imgW="1498320" imgH="1485360" progId="">
                  <p:embed/>
                </p:oleObj>
              </mc:Choice>
              <mc:Fallback>
                <p:oleObj r:id="rId16" imgW="1498320" imgH="1485360" progId="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8350" y="19611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72231"/>
              </p:ext>
            </p:extLst>
          </p:nvPr>
        </p:nvGraphicFramePr>
        <p:xfrm>
          <a:off x="2664440" y="2069629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9" r:id="rId17" imgW="1498320" imgH="1485360" progId="">
                  <p:embed/>
                </p:oleObj>
              </mc:Choice>
              <mc:Fallback>
                <p:oleObj r:id="rId17" imgW="1498320" imgH="1485360" progId="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4440" y="2069629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346652"/>
              </p:ext>
            </p:extLst>
          </p:nvPr>
        </p:nvGraphicFramePr>
        <p:xfrm>
          <a:off x="2612617" y="2197196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0" r:id="rId18" imgW="1498320" imgH="1485360" progId="">
                  <p:embed/>
                </p:oleObj>
              </mc:Choice>
              <mc:Fallback>
                <p:oleObj r:id="rId18" imgW="1498320" imgH="1485360" progId="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2617" y="2197196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1783"/>
              </p:ext>
            </p:extLst>
          </p:nvPr>
        </p:nvGraphicFramePr>
        <p:xfrm>
          <a:off x="2508971" y="22992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1" r:id="rId19" imgW="1498320" imgH="1485360" progId="">
                  <p:embed/>
                </p:oleObj>
              </mc:Choice>
              <mc:Fallback>
                <p:oleObj r:id="rId19" imgW="1498320" imgH="1485360" progId="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8971" y="22992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05797"/>
              </p:ext>
            </p:extLst>
          </p:nvPr>
        </p:nvGraphicFramePr>
        <p:xfrm>
          <a:off x="2385062" y="2407730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2" r:id="rId20" imgW="1498320" imgH="1485360" progId="">
                  <p:embed/>
                </p:oleObj>
              </mc:Choice>
              <mc:Fallback>
                <p:oleObj r:id="rId20" imgW="1498320" imgH="1485360" progId="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5062" y="2407730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19821"/>
              </p:ext>
            </p:extLst>
          </p:nvPr>
        </p:nvGraphicFramePr>
        <p:xfrm>
          <a:off x="96408" y="2429347"/>
          <a:ext cx="1552671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3" r:id="rId21" imgW="1472760" imgH="1472760" progId="">
                  <p:embed/>
                </p:oleObj>
              </mc:Choice>
              <mc:Fallback>
                <p:oleObj r:id="rId21" imgW="1472760" imgH="1472760" progId="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08" y="2429347"/>
                        <a:ext cx="1552671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185016"/>
              </p:ext>
            </p:extLst>
          </p:nvPr>
        </p:nvGraphicFramePr>
        <p:xfrm>
          <a:off x="490105" y="4304943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4" r:id="rId22" imgW="1472760" imgH="1460160" progId="">
                  <p:embed/>
                </p:oleObj>
              </mc:Choice>
              <mc:Fallback>
                <p:oleObj r:id="rId22" imgW="1472760" imgH="1460160" progId="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105" y="4304943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592389"/>
              </p:ext>
            </p:extLst>
          </p:nvPr>
        </p:nvGraphicFramePr>
        <p:xfrm>
          <a:off x="366195" y="4409967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5" r:id="rId23" imgW="1472760" imgH="1460160" progId="">
                  <p:embed/>
                </p:oleObj>
              </mc:Choice>
              <mc:Fallback>
                <p:oleObj r:id="rId23" imgW="1472760" imgH="1460160" progId="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195" y="4409967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37525"/>
              </p:ext>
            </p:extLst>
          </p:nvPr>
        </p:nvGraphicFramePr>
        <p:xfrm>
          <a:off x="248901" y="453465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6" r:id="rId24" imgW="1472760" imgH="1460160" progId="">
                  <p:embed/>
                </p:oleObj>
              </mc:Choice>
              <mc:Fallback>
                <p:oleObj r:id="rId24" imgW="1472760" imgH="1460160" progId="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901" y="453465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9238"/>
              </p:ext>
            </p:extLst>
          </p:nvPr>
        </p:nvGraphicFramePr>
        <p:xfrm>
          <a:off x="153606" y="462411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7" r:id="rId25" imgW="1472760" imgH="1460160" progId="">
                  <p:embed/>
                </p:oleObj>
              </mc:Choice>
              <mc:Fallback>
                <p:oleObj r:id="rId25" imgW="1472760" imgH="1460160" progId="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606" y="462411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829015"/>
              </p:ext>
            </p:extLst>
          </p:nvPr>
        </p:nvGraphicFramePr>
        <p:xfrm>
          <a:off x="29697" y="4729136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8" r:id="rId26" imgW="1472760" imgH="1460160" progId="">
                  <p:embed/>
                </p:oleObj>
              </mc:Choice>
              <mc:Fallback>
                <p:oleObj r:id="rId26" imgW="1472760" imgH="1460160" progId="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97" y="4729136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3783"/>
              </p:ext>
            </p:extLst>
          </p:nvPr>
        </p:nvGraphicFramePr>
        <p:xfrm>
          <a:off x="2593032" y="433176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9" r:id="rId27" imgW="1485360" imgH="1472760" progId="">
                  <p:embed/>
                </p:oleObj>
              </mc:Choice>
              <mc:Fallback>
                <p:oleObj r:id="rId27" imgW="1485360" imgH="1472760" progId="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3032" y="433176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85052"/>
              </p:ext>
            </p:extLst>
          </p:nvPr>
        </p:nvGraphicFramePr>
        <p:xfrm>
          <a:off x="2497737" y="4434283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0" r:id="rId28" imgW="1485360" imgH="1472760" progId="">
                  <p:embed/>
                </p:oleObj>
              </mc:Choice>
              <mc:Fallback>
                <p:oleObj r:id="rId28" imgW="1485360" imgH="1472760" progId="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7737" y="4434283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86800"/>
              </p:ext>
            </p:extLst>
          </p:nvPr>
        </p:nvGraphicFramePr>
        <p:xfrm>
          <a:off x="2406304" y="453559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1" r:id="rId29" imgW="1485360" imgH="1472760" progId="">
                  <p:embed/>
                </p:oleObj>
              </mc:Choice>
              <mc:Fallback>
                <p:oleObj r:id="rId29" imgW="1485360" imgH="1472760" progId="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6304" y="453559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7430"/>
              </p:ext>
            </p:extLst>
          </p:nvPr>
        </p:nvGraphicFramePr>
        <p:xfrm>
          <a:off x="2311009" y="461722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2" r:id="rId30" imgW="1485360" imgH="1472760" progId="">
                  <p:embed/>
                </p:oleObj>
              </mc:Choice>
              <mc:Fallback>
                <p:oleObj r:id="rId30" imgW="1485360" imgH="1472760" progId="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1009" y="461722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459361"/>
              </p:ext>
            </p:extLst>
          </p:nvPr>
        </p:nvGraphicFramePr>
        <p:xfrm>
          <a:off x="2215714" y="4719744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3" r:id="rId31" imgW="1485360" imgH="1472760" progId="">
                  <p:embed/>
                </p:oleObj>
              </mc:Choice>
              <mc:Fallback>
                <p:oleObj r:id="rId31" imgW="1485360" imgH="1472760" progId="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5714" y="4719744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 dirty="0"/>
              <a:t>Convolution 3</a:t>
            </a:r>
            <a:r>
              <a:rPr lang="fr-CA" dirty="0" smtClean="0"/>
              <a:t>D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 rot="1696456">
            <a:off x="6519549" y="1541810"/>
            <a:ext cx="251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800" b="1" dirty="0">
                <a:solidFill>
                  <a:srgbClr val="FF0000"/>
                </a:solidFill>
              </a:rPr>
              <a:t>convolution </a:t>
            </a:r>
            <a:r>
              <a:rPr lang="fr-CA" sz="2800" b="1" dirty="0" smtClean="0">
                <a:solidFill>
                  <a:srgbClr val="FF0000"/>
                </a:solidFill>
              </a:rPr>
              <a:t>3D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50850" y="849129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 smtClean="0"/>
              <a:t>Très utile en imagerie médicale</a:t>
            </a:r>
            <a:endParaRPr lang="en-CA" sz="28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21198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74" r:id="rId32" imgW="875880" imgH="875880" progId="">
                    <p:embed/>
                  </p:oleObj>
                </mc:Choice>
                <mc:Fallback>
                  <p:oleObj r:id="rId32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3038202" y="31141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7551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/>
          <p:cNvCxnSpPr>
            <a:endCxn id="16" idx="2"/>
          </p:cNvCxnSpPr>
          <p:nvPr/>
        </p:nvCxnSpPr>
        <p:spPr>
          <a:xfrm>
            <a:off x="3385958" y="3477862"/>
            <a:ext cx="2046217" cy="361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06694" y="5949221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32 filtres de taille 5x5x5x4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40862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32</a:t>
            </a:r>
            <a:endParaRPr lang="en-CA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7551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4010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43541" y="34131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72005" y="30785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>
            <a:stCxn id="39" idx="3"/>
          </p:cNvCxnSpPr>
          <p:nvPr/>
        </p:nvCxnSpPr>
        <p:spPr>
          <a:xfrm>
            <a:off x="3542427" y="3078519"/>
            <a:ext cx="1889747" cy="676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043540" y="28923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353035" y="29010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31766" y="29200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035644" y="32151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345139" y="32238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899911" y="27599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63602" y="56033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Connector 95"/>
          <p:cNvCxnSpPr>
            <a:endCxn id="16" idx="1"/>
          </p:cNvCxnSpPr>
          <p:nvPr/>
        </p:nvCxnSpPr>
        <p:spPr>
          <a:xfrm flipV="1">
            <a:off x="3070485" y="3797063"/>
            <a:ext cx="2327789" cy="17905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068941" y="59023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97405" y="55677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99" name="Straight Connector 98"/>
          <p:cNvCxnSpPr>
            <a:stCxn id="102" idx="3"/>
            <a:endCxn id="16" idx="2"/>
          </p:cNvCxnSpPr>
          <p:nvPr/>
        </p:nvCxnSpPr>
        <p:spPr>
          <a:xfrm flipV="1">
            <a:off x="3567827" y="3838973"/>
            <a:ext cx="1864348" cy="1728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068940" y="53815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378435" y="53902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257166" y="54092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3061044" y="57043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370539" y="57130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925311" y="52491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14102" y="56414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8" name="Straight Connector 107"/>
          <p:cNvCxnSpPr>
            <a:endCxn id="16" idx="2"/>
          </p:cNvCxnSpPr>
          <p:nvPr/>
        </p:nvCxnSpPr>
        <p:spPr>
          <a:xfrm flipV="1">
            <a:off x="711544" y="3838973"/>
            <a:ext cx="4720631" cy="2130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19441" y="59404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47905" y="56058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111" name="Straight Connector 110"/>
          <p:cNvCxnSpPr>
            <a:endCxn id="16" idx="0"/>
          </p:cNvCxnSpPr>
          <p:nvPr/>
        </p:nvCxnSpPr>
        <p:spPr>
          <a:xfrm flipV="1">
            <a:off x="863069" y="3755153"/>
            <a:ext cx="4569106" cy="1678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719440" y="54196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028935" y="54283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907666" y="54473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711544" y="57424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021039" y="57511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75811" y="52872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6502" y="32157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/>
          <p:cNvCxnSpPr>
            <a:endCxn id="16" idx="1"/>
          </p:cNvCxnSpPr>
          <p:nvPr/>
        </p:nvCxnSpPr>
        <p:spPr>
          <a:xfrm>
            <a:off x="837658" y="3518247"/>
            <a:ext cx="4560616" cy="278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71841" y="35147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0305" y="31801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123" name="Straight Connector 122"/>
          <p:cNvCxnSpPr>
            <a:stCxn id="126" idx="3"/>
            <a:endCxn id="16" idx="3"/>
          </p:cNvCxnSpPr>
          <p:nvPr/>
        </p:nvCxnSpPr>
        <p:spPr>
          <a:xfrm>
            <a:off x="1370727" y="3180119"/>
            <a:ext cx="4095348" cy="61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71840" y="29939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1181335" y="30026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060066" y="30216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863944" y="33167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173439" y="33254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28211" y="28615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5</a:t>
            </a:r>
            <a:endParaRPr lang="en-CA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 dirty="0" smtClean="0"/>
              <a:t>Convolution </a:t>
            </a:r>
            <a:r>
              <a:rPr lang="fr-CA" i="1" dirty="0" smtClean="0">
                <a:solidFill>
                  <a:srgbClr val="FF0000"/>
                </a:solidFill>
              </a:rPr>
              <a:t>à trous</a:t>
            </a:r>
            <a:endParaRPr lang="en-CA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41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unded Rectangle 160"/>
          <p:cNvSpPr/>
          <p:nvPr/>
        </p:nvSpPr>
        <p:spPr>
          <a:xfrm>
            <a:off x="6068917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Rounded Rectangle 159"/>
          <p:cNvSpPr/>
          <p:nvPr/>
        </p:nvSpPr>
        <p:spPr>
          <a:xfrm>
            <a:off x="3591411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ounded Rectangle 2"/>
          <p:cNvSpPr/>
          <p:nvPr/>
        </p:nvSpPr>
        <p:spPr>
          <a:xfrm>
            <a:off x="1122218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42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90500"/>
            <a:ext cx="7772400" cy="1143000"/>
          </a:xfrm>
        </p:spPr>
        <p:txBody>
          <a:bodyPr/>
          <a:lstStyle/>
          <a:p>
            <a:r>
              <a:rPr lang="en-US" dirty="0" smtClean="0"/>
              <a:t>Convolution </a:t>
            </a:r>
            <a:r>
              <a:rPr lang="en-US" i="1" dirty="0" smtClean="0"/>
              <a:t>à </a:t>
            </a:r>
            <a:r>
              <a:rPr lang="en-US" i="1" dirty="0" err="1" smtClean="0"/>
              <a:t>trous</a:t>
            </a:r>
            <a:r>
              <a:rPr lang="en-US" i="1" dirty="0"/>
              <a:t/>
            </a:r>
            <a:br>
              <a:rPr lang="en-US" i="1" dirty="0"/>
            </a:br>
            <a:r>
              <a:rPr lang="en-US" sz="2800" i="1" dirty="0" smtClean="0"/>
              <a:t>(</a:t>
            </a:r>
            <a:r>
              <a:rPr lang="en-US" sz="2800" dirty="0" err="1" smtClean="0"/>
              <a:t>ou</a:t>
            </a:r>
            <a:r>
              <a:rPr lang="en-US" sz="2800" dirty="0" smtClean="0"/>
              <a:t> </a:t>
            </a:r>
            <a:r>
              <a:rPr lang="en-US" sz="2800" dirty="0" err="1" smtClean="0"/>
              <a:t>dilatée</a:t>
            </a:r>
            <a:r>
              <a:rPr lang="en-US" sz="2800" i="1" dirty="0" smtClean="0"/>
              <a:t>)</a:t>
            </a: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1365055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601516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837977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2074438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310899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47360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783821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365055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601516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837977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2074438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310899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547360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783821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365055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601516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837977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2074438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310899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547360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2783821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365055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1601516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1837977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2074438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2310899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2547360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2783821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/>
          <p:cNvSpPr/>
          <p:nvPr/>
        </p:nvSpPr>
        <p:spPr>
          <a:xfrm>
            <a:off x="1365055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1601516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1837977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074438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310899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547360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2783821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1365055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1601516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 42"/>
          <p:cNvSpPr/>
          <p:nvPr/>
        </p:nvSpPr>
        <p:spPr>
          <a:xfrm>
            <a:off x="1837977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074438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2310899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2547360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2783821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365055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1601516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1837977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2074438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310899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2547360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783821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/>
          <p:cNvSpPr/>
          <p:nvPr/>
        </p:nvSpPr>
        <p:spPr>
          <a:xfrm>
            <a:off x="3842149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/>
          <p:cNvSpPr/>
          <p:nvPr/>
        </p:nvSpPr>
        <p:spPr>
          <a:xfrm>
            <a:off x="4078610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4315071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4551532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4787993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/>
          <p:cNvSpPr/>
          <p:nvPr/>
        </p:nvSpPr>
        <p:spPr>
          <a:xfrm>
            <a:off x="5024454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5260915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842149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078610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4315071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4551532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Rectangle 72"/>
          <p:cNvSpPr/>
          <p:nvPr/>
        </p:nvSpPr>
        <p:spPr>
          <a:xfrm>
            <a:off x="4787993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5024454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5260915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3842149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4078610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4315071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4551532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4787993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5024454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5260915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3842149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4078610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/>
          <p:cNvSpPr/>
          <p:nvPr/>
        </p:nvSpPr>
        <p:spPr>
          <a:xfrm>
            <a:off x="4315071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4551532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4787993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5024454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5260915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3842149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Rectangle 90"/>
          <p:cNvSpPr/>
          <p:nvPr/>
        </p:nvSpPr>
        <p:spPr>
          <a:xfrm>
            <a:off x="4078610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4315071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4551532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4787993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5024454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Rectangle 95"/>
          <p:cNvSpPr/>
          <p:nvPr/>
        </p:nvSpPr>
        <p:spPr>
          <a:xfrm>
            <a:off x="5260915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3842149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4078610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4315071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4551532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4787993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5024454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5260915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3842149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/>
          <p:cNvSpPr/>
          <p:nvPr/>
        </p:nvSpPr>
        <p:spPr>
          <a:xfrm>
            <a:off x="4078610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315071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Rectangle 106"/>
          <p:cNvSpPr/>
          <p:nvPr/>
        </p:nvSpPr>
        <p:spPr>
          <a:xfrm>
            <a:off x="4551532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787993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ectangle 108"/>
          <p:cNvSpPr/>
          <p:nvPr/>
        </p:nvSpPr>
        <p:spPr>
          <a:xfrm>
            <a:off x="5024454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Rectangle 109"/>
          <p:cNvSpPr/>
          <p:nvPr/>
        </p:nvSpPr>
        <p:spPr>
          <a:xfrm>
            <a:off x="5260915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6319655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ectangle 111"/>
          <p:cNvSpPr/>
          <p:nvPr/>
        </p:nvSpPr>
        <p:spPr>
          <a:xfrm>
            <a:off x="6556116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 112"/>
          <p:cNvSpPr/>
          <p:nvPr/>
        </p:nvSpPr>
        <p:spPr>
          <a:xfrm>
            <a:off x="6792577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7029038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7265499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7501960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7738421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Rectangle 117"/>
          <p:cNvSpPr/>
          <p:nvPr/>
        </p:nvSpPr>
        <p:spPr>
          <a:xfrm>
            <a:off x="6319655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Rectangle 118"/>
          <p:cNvSpPr/>
          <p:nvPr/>
        </p:nvSpPr>
        <p:spPr>
          <a:xfrm>
            <a:off x="6556116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6792577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7029038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/>
          <p:cNvSpPr/>
          <p:nvPr/>
        </p:nvSpPr>
        <p:spPr>
          <a:xfrm>
            <a:off x="7265499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7501960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Rectangle 123"/>
          <p:cNvSpPr/>
          <p:nvPr/>
        </p:nvSpPr>
        <p:spPr>
          <a:xfrm>
            <a:off x="7738421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Rectangle 124"/>
          <p:cNvSpPr/>
          <p:nvPr/>
        </p:nvSpPr>
        <p:spPr>
          <a:xfrm>
            <a:off x="6319655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6556116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6792577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7029038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ectangle 128"/>
          <p:cNvSpPr/>
          <p:nvPr/>
        </p:nvSpPr>
        <p:spPr>
          <a:xfrm>
            <a:off x="7265499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7501960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7738421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6319655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6556116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6792577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/>
          <p:cNvSpPr/>
          <p:nvPr/>
        </p:nvSpPr>
        <p:spPr>
          <a:xfrm>
            <a:off x="7029038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Rectangle 135"/>
          <p:cNvSpPr/>
          <p:nvPr/>
        </p:nvSpPr>
        <p:spPr>
          <a:xfrm>
            <a:off x="7265499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Rectangle 136"/>
          <p:cNvSpPr/>
          <p:nvPr/>
        </p:nvSpPr>
        <p:spPr>
          <a:xfrm>
            <a:off x="7501960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Rectangle 137"/>
          <p:cNvSpPr/>
          <p:nvPr/>
        </p:nvSpPr>
        <p:spPr>
          <a:xfrm>
            <a:off x="7738421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Rectangle 138"/>
          <p:cNvSpPr/>
          <p:nvPr/>
        </p:nvSpPr>
        <p:spPr>
          <a:xfrm>
            <a:off x="6319655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/>
          <p:cNvSpPr/>
          <p:nvPr/>
        </p:nvSpPr>
        <p:spPr>
          <a:xfrm>
            <a:off x="6556116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Rectangle 140"/>
          <p:cNvSpPr/>
          <p:nvPr/>
        </p:nvSpPr>
        <p:spPr>
          <a:xfrm>
            <a:off x="6792577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/>
          <p:cNvSpPr/>
          <p:nvPr/>
        </p:nvSpPr>
        <p:spPr>
          <a:xfrm>
            <a:off x="7029038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Rectangle 142"/>
          <p:cNvSpPr/>
          <p:nvPr/>
        </p:nvSpPr>
        <p:spPr>
          <a:xfrm>
            <a:off x="7265499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7501960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7738421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Rectangle 145"/>
          <p:cNvSpPr/>
          <p:nvPr/>
        </p:nvSpPr>
        <p:spPr>
          <a:xfrm>
            <a:off x="6319655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6556116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Rectangle 147"/>
          <p:cNvSpPr/>
          <p:nvPr/>
        </p:nvSpPr>
        <p:spPr>
          <a:xfrm>
            <a:off x="6792577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/>
          <p:cNvSpPr/>
          <p:nvPr/>
        </p:nvSpPr>
        <p:spPr>
          <a:xfrm>
            <a:off x="7029038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/>
          <p:cNvSpPr/>
          <p:nvPr/>
        </p:nvSpPr>
        <p:spPr>
          <a:xfrm>
            <a:off x="7265499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Rectangle 150"/>
          <p:cNvSpPr/>
          <p:nvPr/>
        </p:nvSpPr>
        <p:spPr>
          <a:xfrm>
            <a:off x="7501960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Rectangle 151"/>
          <p:cNvSpPr/>
          <p:nvPr/>
        </p:nvSpPr>
        <p:spPr>
          <a:xfrm>
            <a:off x="7738421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Rectangle 152"/>
          <p:cNvSpPr/>
          <p:nvPr/>
        </p:nvSpPr>
        <p:spPr>
          <a:xfrm>
            <a:off x="6319655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/>
          <p:cNvSpPr/>
          <p:nvPr/>
        </p:nvSpPr>
        <p:spPr>
          <a:xfrm>
            <a:off x="6556116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Rectangle 154"/>
          <p:cNvSpPr/>
          <p:nvPr/>
        </p:nvSpPr>
        <p:spPr>
          <a:xfrm>
            <a:off x="6792577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Rectangle 155"/>
          <p:cNvSpPr/>
          <p:nvPr/>
        </p:nvSpPr>
        <p:spPr>
          <a:xfrm>
            <a:off x="7029038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Rectangle 156"/>
          <p:cNvSpPr/>
          <p:nvPr/>
        </p:nvSpPr>
        <p:spPr>
          <a:xfrm>
            <a:off x="7265499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Rectangle 157"/>
          <p:cNvSpPr/>
          <p:nvPr/>
        </p:nvSpPr>
        <p:spPr>
          <a:xfrm>
            <a:off x="7501960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Rectangle 158"/>
          <p:cNvSpPr/>
          <p:nvPr/>
        </p:nvSpPr>
        <p:spPr>
          <a:xfrm>
            <a:off x="7738421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18347" y="2269668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Noyau 3x3</a:t>
            </a:r>
            <a:endParaRPr lang="en-CA" sz="1600" dirty="0"/>
          </a:p>
        </p:txBody>
      </p:sp>
      <p:sp>
        <p:nvSpPr>
          <p:cNvPr id="163" name="TextBox 162"/>
          <p:cNvSpPr txBox="1"/>
          <p:nvPr/>
        </p:nvSpPr>
        <p:spPr>
          <a:xfrm>
            <a:off x="4170552" y="2298332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Noyau 3x3</a:t>
            </a:r>
            <a:endParaRPr lang="en-CA" sz="1600" dirty="0"/>
          </a:p>
        </p:txBody>
      </p:sp>
      <p:sp>
        <p:nvSpPr>
          <p:cNvPr id="164" name="TextBox 163"/>
          <p:cNvSpPr txBox="1"/>
          <p:nvPr/>
        </p:nvSpPr>
        <p:spPr>
          <a:xfrm>
            <a:off x="6639745" y="2318414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Noyau 3x3</a:t>
            </a:r>
            <a:endParaRPr lang="en-CA" sz="1600" dirty="0"/>
          </a:p>
        </p:txBody>
      </p:sp>
      <p:sp>
        <p:nvSpPr>
          <p:cNvPr id="168" name="TextBox 167"/>
          <p:cNvSpPr txBox="1"/>
          <p:nvPr/>
        </p:nvSpPr>
        <p:spPr>
          <a:xfrm>
            <a:off x="1260157" y="4507972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Convolution usuelle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177874" y="4536636"/>
            <a:ext cx="997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/>
              <a:t>À trous</a:t>
            </a:r>
          </a:p>
          <a:p>
            <a:pPr algn="ctr"/>
            <a:r>
              <a:rPr lang="fr-CA" sz="1600" dirty="0" smtClean="0"/>
              <a:t>(taux = 2)</a:t>
            </a:r>
            <a:endParaRPr lang="en-CA" sz="1600" dirty="0"/>
          </a:p>
        </p:txBody>
      </p:sp>
      <p:sp>
        <p:nvSpPr>
          <p:cNvPr id="170" name="TextBox 169"/>
          <p:cNvSpPr txBox="1"/>
          <p:nvPr/>
        </p:nvSpPr>
        <p:spPr>
          <a:xfrm>
            <a:off x="6620897" y="4556718"/>
            <a:ext cx="997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/>
              <a:t>À trous</a:t>
            </a:r>
          </a:p>
          <a:p>
            <a:pPr algn="ctr"/>
            <a:r>
              <a:rPr lang="fr-CA" sz="1600" dirty="0" smtClean="0"/>
              <a:t>(taux = 3)</a:t>
            </a:r>
            <a:endParaRPr lang="en-CA" sz="1600" dirty="0"/>
          </a:p>
        </p:txBody>
      </p:sp>
      <p:sp>
        <p:nvSpPr>
          <p:cNvPr id="7168" name="Rectangle 7167"/>
          <p:cNvSpPr/>
          <p:nvPr/>
        </p:nvSpPr>
        <p:spPr>
          <a:xfrm>
            <a:off x="1000853" y="553699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=3x3 </a:t>
            </a:r>
            <a:endParaRPr lang="en-CA" sz="1800" dirty="0"/>
          </a:p>
        </p:txBody>
      </p:sp>
      <p:sp>
        <p:nvSpPr>
          <p:cNvPr id="172" name="Rectangle 171"/>
          <p:cNvSpPr/>
          <p:nvPr/>
        </p:nvSpPr>
        <p:spPr>
          <a:xfrm>
            <a:off x="3447706" y="553699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=5x5 </a:t>
            </a:r>
            <a:endParaRPr lang="en-CA" sz="1800" dirty="0"/>
          </a:p>
        </p:txBody>
      </p:sp>
      <p:sp>
        <p:nvSpPr>
          <p:cNvPr id="173" name="Rectangle 172"/>
          <p:cNvSpPr/>
          <p:nvPr/>
        </p:nvSpPr>
        <p:spPr>
          <a:xfrm>
            <a:off x="5956064" y="5532970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=7x7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2846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43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19AF3-A120-834B-B8EE-DAAFEBAAF377}"/>
              </a:ext>
            </a:extLst>
          </p:cNvPr>
          <p:cNvSpPr txBox="1"/>
          <p:nvPr/>
        </p:nvSpPr>
        <p:spPr>
          <a:xfrm>
            <a:off x="525290" y="6326605"/>
            <a:ext cx="362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Images: http://</a:t>
            </a:r>
            <a:r>
              <a:rPr lang="en-US" sz="1200" dirty="0" err="1">
                <a:latin typeface="+mj-lt"/>
              </a:rPr>
              <a:t>deeplearning.net</a:t>
            </a:r>
            <a:r>
              <a:rPr lang="en-US" sz="1200" dirty="0">
                <a:latin typeface="+mj-lt"/>
              </a:rPr>
              <a:t>/software/</a:t>
            </a:r>
            <a:r>
              <a:rPr lang="en-US" sz="1200" dirty="0" err="1">
                <a:latin typeface="+mj-lt"/>
              </a:rPr>
              <a:t>theano</a:t>
            </a:r>
            <a:r>
              <a:rPr lang="en-US" sz="1200" dirty="0">
                <a:latin typeface="+mj-lt"/>
              </a:rPr>
              <a:t>/tutorial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2088B-815D-AF46-BCBA-378CF01D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6023"/>
            <a:ext cx="3708712" cy="3576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21233B-B289-F344-8BD9-49AF2F7732A5}"/>
              </a:ext>
            </a:extLst>
          </p:cNvPr>
          <p:cNvSpPr txBox="1"/>
          <p:nvPr/>
        </p:nvSpPr>
        <p:spPr>
          <a:xfrm>
            <a:off x="4464188" y="2629698"/>
            <a:ext cx="45909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Augmentation “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artificielle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” de la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insérant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des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zéros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entre les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éléments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non-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nuls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noyau</a:t>
            </a:r>
            <a:endParaRPr lang="en-CA" sz="20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 hyper-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i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taux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 (</a:t>
            </a:r>
            <a:r>
              <a:rPr lang="en-CA" sz="2000" i="1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taux</a:t>
            </a:r>
            <a:r>
              <a:rPr lang="en-CA" sz="2000" i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= 1 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convolution </a:t>
            </a:r>
            <a:r>
              <a:rPr lang="en-CA" sz="20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ordinaire</a:t>
            </a:r>
            <a:r>
              <a:rPr lang="en-CA" sz="20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CA" sz="20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799" y="1905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kern="0" smtClean="0">
                <a:latin typeface="+mj-lt"/>
              </a:rPr>
              <a:t>Convolution </a:t>
            </a:r>
            <a:r>
              <a:rPr lang="en-US" i="1" kern="0" smtClean="0">
                <a:latin typeface="+mj-lt"/>
              </a:rPr>
              <a:t>à trous</a:t>
            </a:r>
            <a:br>
              <a:rPr lang="en-US" i="1" kern="0" smtClean="0">
                <a:latin typeface="+mj-lt"/>
              </a:rPr>
            </a:br>
            <a:r>
              <a:rPr lang="en-US" i="1" kern="0" smtClean="0">
                <a:latin typeface="+mj-lt"/>
              </a:rPr>
              <a:t>(</a:t>
            </a:r>
            <a:r>
              <a:rPr lang="en-US" kern="0" smtClean="0">
                <a:latin typeface="+mj-lt"/>
              </a:rPr>
              <a:t>ou dilatée</a:t>
            </a:r>
            <a:r>
              <a:rPr lang="en-US" i="1" kern="0" smtClean="0">
                <a:latin typeface="+mj-lt"/>
              </a:rPr>
              <a:t>)</a:t>
            </a:r>
            <a:endParaRPr lang="en-US" i="1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7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730500"/>
            <a:ext cx="7772400" cy="1143000"/>
          </a:xfrm>
        </p:spPr>
        <p:txBody>
          <a:bodyPr/>
          <a:lstStyle/>
          <a:p>
            <a:r>
              <a:rPr lang="fr-CA" sz="5400" dirty="0" smtClean="0"/>
              <a:t>Autres pratiques courantes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9555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 dirty="0" smtClean="0"/>
              <a:t>Prétraitement des données en entrée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8" y="1414552"/>
            <a:ext cx="8392322" cy="3069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565377" y="6399358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3339279" y="5087566"/>
            <a:ext cx="2188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réduction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biais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5913513" y="5087566"/>
            <a:ext cx="3070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S’assurer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endParaRPr lang="en-US" sz="2000" dirty="0" smtClean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imension a le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poids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3339279" y="4485654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-=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np.mean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194039" y="448565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</a:t>
            </a:r>
            <a:r>
              <a:rPr lang="en-CA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/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=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np.std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8" y="1133285"/>
            <a:ext cx="6270899" cy="22932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65095" y="2208159"/>
            <a:ext cx="4459830" cy="41194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165100" dist="165100" dir="2460000" sx="98000" sy="98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 dirty="0" smtClean="0"/>
              <a:t>Prétraitement des données en entrée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133350" y="5159543"/>
            <a:ext cx="413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Ex.: utile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lorsqu’on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traite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des images avec de      </a:t>
            </a:r>
          </a:p>
          <a:p>
            <a:r>
              <a:rPr lang="en-US" sz="16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      forts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décallage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l’intensité</a:t>
            </a:r>
            <a:r>
              <a:rPr lang="en-US" sz="16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des pixels.</a:t>
            </a:r>
            <a:endParaRPr lang="en-US" sz="16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009"/>
              </p:ext>
            </p:extLst>
          </p:nvPr>
        </p:nvGraphicFramePr>
        <p:xfrm>
          <a:off x="5908885" y="2398278"/>
          <a:ext cx="1488256" cy="149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3" name="Image" r:id="rId4" imgW="3263492" imgH="3276190" progId="Photoshop.Image.6">
                  <p:embed/>
                </p:oleObj>
              </mc:Choice>
              <mc:Fallback>
                <p:oleObj name="Image" r:id="rId4" imgW="3263492" imgH="3276190" progId="Photoshop.Image.6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885" y="2398278"/>
                        <a:ext cx="1488256" cy="1493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6215"/>
              </p:ext>
            </p:extLst>
          </p:nvPr>
        </p:nvGraphicFramePr>
        <p:xfrm>
          <a:off x="5919528" y="4455211"/>
          <a:ext cx="1488256" cy="1488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4" name="Image" r:id="rId6" imgW="3250794" imgH="3250794" progId="Photoshop.Image.6">
                  <p:embed/>
                </p:oleObj>
              </mc:Choice>
              <mc:Fallback>
                <p:oleObj name="Image" r:id="rId6" imgW="3250794" imgH="3250794" progId="Photoshop.Image.6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528" y="4455211"/>
                        <a:ext cx="1488256" cy="1488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81031"/>
              </p:ext>
            </p:extLst>
          </p:nvPr>
        </p:nvGraphicFramePr>
        <p:xfrm>
          <a:off x="7409117" y="2411734"/>
          <a:ext cx="1485566" cy="1480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5" name="Image" r:id="rId8" imgW="3263492" imgH="3250794" progId="Photoshop.Image.6">
                  <p:embed/>
                </p:oleObj>
              </mc:Choice>
              <mc:Fallback>
                <p:oleObj name="Image" r:id="rId8" imgW="3263492" imgH="3250794" progId="Photoshop.Image.6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117" y="2411734"/>
                        <a:ext cx="1485566" cy="1480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>
            <a:stCxn id="7" idx="0"/>
          </p:cNvCxnSpPr>
          <p:nvPr/>
        </p:nvCxnSpPr>
        <p:spPr>
          <a:xfrm flipV="1">
            <a:off x="2200275" y="3463673"/>
            <a:ext cx="1038225" cy="169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4498452" y="2542282"/>
            <a:ext cx="4133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contenu</a:t>
            </a:r>
            <a:endParaRPr lang="en-US" sz="1600" dirty="0" smtClean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biais</a:t>
            </a:r>
            <a:endParaRPr lang="en-US" sz="1600" dirty="0" smtClean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ans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les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niveaux</a:t>
            </a:r>
            <a:endParaRPr lang="en-US" sz="16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gris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sz="16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32546"/>
              </p:ext>
            </p:extLst>
          </p:nvPr>
        </p:nvGraphicFramePr>
        <p:xfrm>
          <a:off x="7436669" y="4455211"/>
          <a:ext cx="1488256" cy="1488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6" name="Image" r:id="rId6" imgW="3250794" imgH="3250794" progId="Photoshop.Image.6">
                  <p:embed/>
                </p:oleObj>
              </mc:Choice>
              <mc:Fallback>
                <p:oleObj name="Image" r:id="rId6" imgW="3250794" imgH="3250794" progId="Photoshop.Image.6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6669" y="4455211"/>
                        <a:ext cx="1488256" cy="1488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4426995" y="4560881"/>
            <a:ext cx="2392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Après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recentrage</a:t>
            </a:r>
            <a:endParaRPr lang="en-US" sz="1600" dirty="0" smtClean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es </a:t>
            </a:r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niveaux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</a:p>
          <a:p>
            <a:r>
              <a:rPr lang="en-US" sz="16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gris</a:t>
            </a:r>
            <a:r>
              <a:rPr lang="en-US" sz="16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9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8" y="1133285"/>
            <a:ext cx="6270899" cy="2293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 dirty="0" smtClean="0"/>
              <a:t>Prétraitement des données en entrée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133349" y="5159543"/>
            <a:ext cx="94011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S’assurer</a:t>
            </a:r>
            <a:r>
              <a:rPr lang="en-US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que </a:t>
            </a:r>
            <a:r>
              <a:rPr lang="en-US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les dimensions </a:t>
            </a:r>
            <a:r>
              <a:rPr lang="en-US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ont</a:t>
            </a:r>
            <a:r>
              <a:rPr lang="en-US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les </a:t>
            </a:r>
            <a:r>
              <a:rPr lang="en-US" sz="2000" dirty="0" err="1" smtClean="0">
                <a:ea typeface="Helvetica Neue" panose="02000503000000020004" pitchFamily="2" charset="0"/>
                <a:cs typeface="Helvetica Neue" panose="02000503000000020004" pitchFamily="2" charset="0"/>
              </a:rPr>
              <a:t>mêmes</a:t>
            </a:r>
            <a:r>
              <a:rPr lang="en-US" sz="20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 variances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  </a:t>
            </a:r>
          </a:p>
          <a:p>
            <a:r>
              <a:rPr lang="en-US" sz="20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endParaRPr lang="en-US" sz="2000" dirty="0" smtClean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       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Exemple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âge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maison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(1 à 100) vs prix </a:t>
            </a:r>
            <a:r>
              <a:rPr lang="en-US" sz="20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maison</a:t>
            </a:r>
            <a:r>
              <a:rPr lang="en-US" sz="20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(100,000 à 2,000,000).</a:t>
            </a:r>
            <a:endParaRPr lang="en-US" sz="20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0775" y="3339848"/>
            <a:ext cx="2395537" cy="1613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8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26" y="190500"/>
            <a:ext cx="8361947" cy="1143000"/>
          </a:xfrm>
        </p:spPr>
        <p:txBody>
          <a:bodyPr/>
          <a:lstStyle/>
          <a:p>
            <a:r>
              <a:rPr lang="fr-CA" dirty="0"/>
              <a:t>Prétraitement des données en entrée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26" y="1572126"/>
            <a:ext cx="8524373" cy="41148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smtClean="0"/>
              <a:t>Pour des images RGB (ex. CIFAR10, CIFAR100, ImageNet, </a:t>
            </a:r>
            <a:r>
              <a:rPr lang="en-CA" sz="2400" dirty="0" err="1" smtClean="0"/>
              <a:t>etc</a:t>
            </a:r>
            <a:r>
              <a:rPr lang="en-CA" sz="2400" dirty="0" smtClean="0"/>
              <a:t>)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200" dirty="0" err="1" smtClean="0"/>
              <a:t>Soustraire</a:t>
            </a:r>
            <a:r>
              <a:rPr lang="en-CA" sz="2200" dirty="0" smtClean="0"/>
              <a:t> </a:t>
            </a:r>
            <a:r>
              <a:rPr lang="en-CA" sz="2200" dirty="0" err="1" smtClean="0"/>
              <a:t>l’image</a:t>
            </a:r>
            <a:r>
              <a:rPr lang="en-CA" sz="2200" dirty="0" smtClean="0"/>
              <a:t> </a:t>
            </a:r>
            <a:r>
              <a:rPr lang="en-CA" sz="2200" dirty="0" err="1" smtClean="0"/>
              <a:t>moyenne</a:t>
            </a:r>
            <a:r>
              <a:rPr lang="en-CA" sz="2200" dirty="0" smtClean="0"/>
              <a:t> des </a:t>
            </a:r>
            <a:r>
              <a:rPr lang="en-CA" sz="2200" dirty="0" err="1" smtClean="0"/>
              <a:t>donn</a:t>
            </a:r>
            <a:r>
              <a:rPr lang="fr-CA" sz="2200" dirty="0" err="1" smtClean="0"/>
              <a:t>ées</a:t>
            </a:r>
            <a:r>
              <a:rPr lang="fr-CA" sz="2200" dirty="0" smtClean="0"/>
              <a:t> d’entraînement (</a:t>
            </a:r>
            <a:r>
              <a:rPr lang="fr-CA" sz="2200" dirty="0" err="1" smtClean="0"/>
              <a:t>e.g</a:t>
            </a:r>
            <a:r>
              <a:rPr lang="fr-CA" sz="2200" dirty="0" smtClean="0"/>
              <a:t> </a:t>
            </a:r>
            <a:r>
              <a:rPr lang="fr-CA" sz="2200" dirty="0" err="1" smtClean="0"/>
              <a:t>AlexNet</a:t>
            </a:r>
            <a:r>
              <a:rPr lang="fr-CA" sz="2200" dirty="0" smtClean="0"/>
              <a:t>) </a:t>
            </a:r>
          </a:p>
          <a:p>
            <a:pPr lvl="1"/>
            <a:r>
              <a:rPr lang="fr-CA" sz="2200" dirty="0" smtClean="0"/>
              <a:t>Soustraite une image 32x32x3 pour CIFAR10</a:t>
            </a:r>
          </a:p>
          <a:p>
            <a:pPr lvl="1"/>
            <a:endParaRPr lang="fr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48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74815"/>
              </p:ext>
            </p:extLst>
          </p:nvPr>
        </p:nvGraphicFramePr>
        <p:xfrm>
          <a:off x="3219692" y="3216478"/>
          <a:ext cx="1433520" cy="82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9" name="Equation" r:id="rId3" imgW="749160" imgH="431640" progId="Equation.3">
                  <p:embed/>
                </p:oleObj>
              </mc:Choice>
              <mc:Fallback>
                <p:oleObj name="Equation" r:id="rId3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9692" y="3216478"/>
                        <a:ext cx="1433520" cy="82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30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26" y="190500"/>
            <a:ext cx="8361947" cy="1143000"/>
          </a:xfrm>
        </p:spPr>
        <p:txBody>
          <a:bodyPr/>
          <a:lstStyle/>
          <a:p>
            <a:r>
              <a:rPr lang="fr-CA" dirty="0"/>
              <a:t>Prétraitement des données en entrée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2" y="1106613"/>
            <a:ext cx="9144000" cy="41148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Pour des images RGB (ex. CIFAR10, CIFAR100, ImageNet, </a:t>
            </a:r>
            <a:r>
              <a:rPr lang="en-CA" sz="2200" dirty="0" err="1" smtClean="0"/>
              <a:t>etc</a:t>
            </a:r>
            <a:r>
              <a:rPr lang="en-CA" sz="2200" dirty="0" smtClean="0"/>
              <a:t>)</a:t>
            </a:r>
          </a:p>
          <a:p>
            <a:pPr marL="0" indent="0">
              <a:buNone/>
            </a:pPr>
            <a:endParaRPr lang="en-CA" sz="2200" dirty="0"/>
          </a:p>
          <a:p>
            <a:r>
              <a:rPr lang="en-CA" sz="2200" dirty="0" err="1" smtClean="0"/>
              <a:t>Soustraire</a:t>
            </a:r>
            <a:r>
              <a:rPr lang="en-CA" sz="2200" dirty="0" smtClean="0"/>
              <a:t> </a:t>
            </a:r>
            <a:r>
              <a:rPr lang="en-CA" sz="2200" dirty="0" err="1" smtClean="0"/>
              <a:t>l’image</a:t>
            </a:r>
            <a:r>
              <a:rPr lang="en-CA" sz="2200" dirty="0" smtClean="0"/>
              <a:t> </a:t>
            </a:r>
            <a:r>
              <a:rPr lang="en-CA" sz="2200" dirty="0" err="1" smtClean="0"/>
              <a:t>moyenne</a:t>
            </a:r>
            <a:r>
              <a:rPr lang="en-CA" sz="2200" dirty="0" smtClean="0"/>
              <a:t> des N images </a:t>
            </a:r>
            <a:r>
              <a:rPr lang="fr-CA" sz="2200" dirty="0" smtClean="0"/>
              <a:t>d’entraînement (</a:t>
            </a:r>
            <a:r>
              <a:rPr lang="fr-CA" sz="2200" dirty="0" err="1" smtClean="0"/>
              <a:t>e.g</a:t>
            </a:r>
            <a:r>
              <a:rPr lang="fr-CA" sz="2200" dirty="0" smtClean="0"/>
              <a:t> </a:t>
            </a:r>
            <a:r>
              <a:rPr lang="fr-CA" sz="2200" dirty="0" err="1" smtClean="0"/>
              <a:t>AlexNet</a:t>
            </a:r>
            <a:r>
              <a:rPr lang="fr-CA" sz="2200" dirty="0" smtClean="0"/>
              <a:t>) </a:t>
            </a:r>
          </a:p>
          <a:p>
            <a:pPr lvl="1"/>
            <a:r>
              <a:rPr lang="fr-CA" sz="2200" dirty="0" smtClean="0"/>
              <a:t>Soustraite une image moyenne 32x32x3 pour CIFAR10</a:t>
            </a:r>
          </a:p>
          <a:p>
            <a:pPr lvl="1"/>
            <a:endParaRPr lang="fr-CA" sz="2200" dirty="0"/>
          </a:p>
          <a:p>
            <a:pPr lvl="1"/>
            <a:endParaRPr lang="fr-CA" sz="2200" dirty="0" smtClean="0"/>
          </a:p>
          <a:p>
            <a:pPr lvl="1"/>
            <a:endParaRPr lang="fr-CA" sz="2200" dirty="0" smtClean="0"/>
          </a:p>
          <a:p>
            <a:r>
              <a:rPr lang="fr-CA" sz="2200" dirty="0" smtClean="0"/>
              <a:t>Soustraire une moyenne par canal  (</a:t>
            </a:r>
            <a:r>
              <a:rPr lang="fr-CA" sz="2200" dirty="0" err="1" smtClean="0"/>
              <a:t>e.g</a:t>
            </a:r>
            <a:r>
              <a:rPr lang="fr-CA" sz="2200" dirty="0" smtClean="0"/>
              <a:t>. </a:t>
            </a:r>
            <a:r>
              <a:rPr lang="fr-CA" sz="2200" dirty="0" err="1" smtClean="0"/>
              <a:t>VGGNet</a:t>
            </a:r>
            <a:r>
              <a:rPr lang="fr-CA" sz="2200" dirty="0" smtClean="0"/>
              <a:t>)</a:t>
            </a:r>
          </a:p>
          <a:p>
            <a:pPr lvl="1"/>
            <a:r>
              <a:rPr lang="fr-CA" sz="2200" dirty="0" smtClean="0"/>
              <a:t>Soustraite </a:t>
            </a:r>
            <a:r>
              <a:rPr lang="fr-CA" sz="2200" b="1" dirty="0" smtClean="0">
                <a:solidFill>
                  <a:srgbClr val="FF0000"/>
                </a:solidFill>
              </a:rPr>
              <a:t>trois valeurs </a:t>
            </a:r>
            <a:r>
              <a:rPr lang="fr-CA" sz="2200" dirty="0" smtClean="0"/>
              <a:t>: R, G, B</a:t>
            </a:r>
            <a:endParaRPr lang="en-CA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49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666"/>
              </p:ext>
            </p:extLst>
          </p:nvPr>
        </p:nvGraphicFramePr>
        <p:xfrm>
          <a:off x="3021560" y="2860800"/>
          <a:ext cx="18478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0" name="Equation" r:id="rId3" imgW="965160" imgH="431640" progId="Equation.3">
                  <p:embed/>
                </p:oleObj>
              </mc:Choice>
              <mc:Fallback>
                <p:oleObj name="Equation" r:id="rId3" imgW="96516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1560" y="2860800"/>
                        <a:ext cx="184785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275427"/>
              </p:ext>
            </p:extLst>
          </p:nvPr>
        </p:nvGraphicFramePr>
        <p:xfrm>
          <a:off x="3298304" y="4760975"/>
          <a:ext cx="1984375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1" name="Equation" r:id="rId5" imgW="1409400" imgH="1384200" progId="Equation.3">
                  <p:embed/>
                </p:oleObj>
              </mc:Choice>
              <mc:Fallback>
                <p:oleObj name="Equation" r:id="rId5" imgW="1409400" imgH="1384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8304" y="4760975"/>
                        <a:ext cx="1984375" cy="194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4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B829B86-15FA-324C-9384-AB29DB418B73}"/>
              </a:ext>
            </a:extLst>
          </p:cNvPr>
          <p:cNvSpPr txBox="1"/>
          <p:nvPr/>
        </p:nvSpPr>
        <p:spPr>
          <a:xfrm>
            <a:off x="525290" y="4400373"/>
            <a:ext cx="8502332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La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profondeur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filter = le </a:t>
            </a:r>
            <a:r>
              <a:rPr lang="en-US" sz="1700" b="1" dirty="0" err="1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dirty="0" err="1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canaux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entrée (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ici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P)</a:t>
            </a:r>
            <a:endParaRPr lang="en-US" sz="17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US" sz="17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7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= le </a:t>
            </a:r>
            <a:r>
              <a:rPr lang="en-US" sz="1700" b="1" dirty="0" err="1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dirty="0" err="1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endParaRPr lang="en-US" sz="1700" b="1" dirty="0">
              <a:solidFill>
                <a:srgbClr val="00B05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1D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(F </a:t>
            </a:r>
            <a:r>
              <a:rPr lang="en-US" sz="1700" b="1" dirty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17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2D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3D (</a:t>
            </a:r>
            <a:r>
              <a:rPr lang="en-US" sz="1700" b="1" dirty="0" smtClean="0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F1 * F2 * P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convolutifs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4D (</a:t>
            </a:r>
            <a:r>
              <a:rPr lang="en-US" sz="1700" b="1" dirty="0" smtClean="0">
                <a:solidFill>
                  <a:srgbClr val="00B05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K * F1 </a:t>
            </a:r>
            <a:r>
              <a:rPr lang="en-US" sz="1700" b="1" dirty="0">
                <a:solidFill>
                  <a:srgbClr val="00B05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* F2 * P</a:t>
            </a:r>
            <a:r>
              <a:rPr lang="en-US" sz="1700" dirty="0" smtClean="0"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17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3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j-lt"/>
              </a:rPr>
              <a:t>Taille</a:t>
            </a:r>
            <a:r>
              <a:rPr lang="en-US" sz="2000" b="1" dirty="0" smtClean="0">
                <a:latin typeface="+mj-lt"/>
              </a:rPr>
              <a:t> et convolution</a:t>
            </a:r>
            <a:endParaRPr lang="en-US" sz="2000" b="1" dirty="0">
              <a:latin typeface="+mj-lt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9B99A7-0ED5-2E42-8515-F80CEE995B29}"/>
              </a:ext>
            </a:extLst>
          </p:cNvPr>
          <p:cNvSpPr/>
          <p:nvPr/>
        </p:nvSpPr>
        <p:spPr>
          <a:xfrm>
            <a:off x="5226658" y="2018820"/>
            <a:ext cx="745873" cy="1825834"/>
          </a:xfrm>
          <a:prstGeom prst="cube">
            <a:avLst>
              <a:gd name="adj" fmla="val 60480"/>
            </a:avLst>
          </a:prstGeom>
          <a:solidFill>
            <a:srgbClr val="C00000">
              <a:alpha val="30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4DE6C10-2FBF-0D40-AFC5-66F1C3AF1603}"/>
              </a:ext>
            </a:extLst>
          </p:cNvPr>
          <p:cNvSpPr/>
          <p:nvPr/>
        </p:nvSpPr>
        <p:spPr>
          <a:xfrm>
            <a:off x="1601315" y="2600400"/>
            <a:ext cx="1995325" cy="488251"/>
          </a:xfrm>
          <a:prstGeom prst="cube">
            <a:avLst>
              <a:gd name="adj" fmla="val 30353"/>
            </a:avLst>
          </a:prstGeom>
          <a:solidFill>
            <a:srgbClr val="FF7E75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2AC71-1203-944C-8C08-43B75809EB26}"/>
              </a:ext>
            </a:extLst>
          </p:cNvPr>
          <p:cNvSpPr txBox="1"/>
          <p:nvPr/>
        </p:nvSpPr>
        <p:spPr>
          <a:xfrm>
            <a:off x="3539178" y="3499696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D2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04AC0-E11D-2248-91F8-DE20D98301C1}"/>
              </a:ext>
            </a:extLst>
          </p:cNvPr>
          <p:cNvSpPr txBox="1"/>
          <p:nvPr/>
        </p:nvSpPr>
        <p:spPr>
          <a:xfrm>
            <a:off x="3736037" y="2627607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D1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8A79A-AF3E-3A4B-8003-73B3BDC885D5}"/>
              </a:ext>
            </a:extLst>
          </p:cNvPr>
          <p:cNvSpPr txBox="1"/>
          <p:nvPr/>
        </p:nvSpPr>
        <p:spPr>
          <a:xfrm>
            <a:off x="2281064" y="3814510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286CD-395B-2443-8F04-4169A52E8BC4}"/>
              </a:ext>
            </a:extLst>
          </p:cNvPr>
          <p:cNvSpPr txBox="1"/>
          <p:nvPr/>
        </p:nvSpPr>
        <p:spPr>
          <a:xfrm>
            <a:off x="5479190" y="1164233"/>
            <a:ext cx="201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CA" sz="1800" dirty="0" err="1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F1xF2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FC69F34-1DDE-5F42-833D-BC87DDFBED8F}"/>
              </a:ext>
            </a:extLst>
          </p:cNvPr>
          <p:cNvSpPr/>
          <p:nvPr/>
        </p:nvSpPr>
        <p:spPr>
          <a:xfrm>
            <a:off x="5511228" y="2018820"/>
            <a:ext cx="1556282" cy="1825834"/>
          </a:xfrm>
          <a:prstGeom prst="cube">
            <a:avLst>
              <a:gd name="adj" fmla="val 28917"/>
            </a:avLst>
          </a:prstGeom>
          <a:solidFill>
            <a:schemeClr val="accent6">
              <a:lumMod val="40000"/>
              <a:lumOff val="60000"/>
              <a:alpha val="85000"/>
            </a:scheme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A2CB8-84AB-574B-AEA0-1E21745CFD55}"/>
              </a:ext>
            </a:extLst>
          </p:cNvPr>
          <p:cNvSpPr txBox="1"/>
          <p:nvPr/>
        </p:nvSpPr>
        <p:spPr>
          <a:xfrm>
            <a:off x="6859524" y="3521383"/>
            <a:ext cx="8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D2’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E8F-3C85-EF48-B2A3-8347E9E779CD}"/>
              </a:ext>
            </a:extLst>
          </p:cNvPr>
          <p:cNvSpPr txBox="1"/>
          <p:nvPr/>
        </p:nvSpPr>
        <p:spPr>
          <a:xfrm>
            <a:off x="7068852" y="2659025"/>
            <a:ext cx="7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D1’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6AC70-21DB-564F-A397-3E5A4D79543E}"/>
              </a:ext>
            </a:extLst>
          </p:cNvPr>
          <p:cNvSpPr txBox="1"/>
          <p:nvPr/>
        </p:nvSpPr>
        <p:spPr>
          <a:xfrm>
            <a:off x="5930421" y="3821908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5F46A5F-FF56-F74F-A6B2-6C3262DBE030}"/>
              </a:ext>
            </a:extLst>
          </p:cNvPr>
          <p:cNvSpPr/>
          <p:nvPr/>
        </p:nvSpPr>
        <p:spPr>
          <a:xfrm>
            <a:off x="4292040" y="2792163"/>
            <a:ext cx="593693" cy="2700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67E3DD08-E7B1-A54C-959D-5CA4F42C0F8D}"/>
              </a:ext>
            </a:extLst>
          </p:cNvPr>
          <p:cNvSpPr/>
          <p:nvPr/>
        </p:nvSpPr>
        <p:spPr>
          <a:xfrm>
            <a:off x="1475232" y="2006628"/>
            <a:ext cx="2257322" cy="1804416"/>
          </a:xfrm>
          <a:prstGeom prst="cube">
            <a:avLst/>
          </a:prstGeom>
          <a:solidFill>
            <a:srgbClr val="E6EEFB">
              <a:alpha val="71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33550"/>
            <a:ext cx="875899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b="1" dirty="0" smtClean="0">
                <a:solidFill>
                  <a:srgbClr val="FF0000"/>
                </a:solidFill>
              </a:rPr>
              <a:t>Observation</a:t>
            </a:r>
            <a:r>
              <a:rPr lang="fr-CA" sz="2400" dirty="0" smtClean="0"/>
              <a:t> :  Normaliser les données en entrée est une bonne chose.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r>
              <a:rPr lang="fr-CA" sz="2400" b="1" dirty="0" smtClean="0">
                <a:solidFill>
                  <a:srgbClr val="FF0000"/>
                </a:solidFill>
              </a:rPr>
              <a:t>Question</a:t>
            </a:r>
            <a:r>
              <a:rPr lang="fr-CA" sz="2400" dirty="0" smtClean="0"/>
              <a:t> : pourquoi ne pas normaliser les données à l’entrée de chaque couche?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50</a:t>
            </a:fld>
            <a:endParaRPr lang="fr-CA"/>
          </a:p>
        </p:txBody>
      </p:sp>
      <p:sp>
        <p:nvSpPr>
          <p:cNvPr id="6" name="Cube 5"/>
          <p:cNvSpPr/>
          <p:nvPr/>
        </p:nvSpPr>
        <p:spPr>
          <a:xfrm>
            <a:off x="1952827" y="3309795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49644" y="40356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8" name="TextBox 7"/>
          <p:cNvSpPr txBox="1"/>
          <p:nvPr/>
        </p:nvSpPr>
        <p:spPr>
          <a:xfrm rot="18738449">
            <a:off x="2510638" y="563662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20401" y="61835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0" name="Cube 9"/>
          <p:cNvSpPr/>
          <p:nvPr/>
        </p:nvSpPr>
        <p:spPr>
          <a:xfrm>
            <a:off x="3411341" y="3754639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174216" y="41699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3872006" y="52978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10189" y="57451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02613" y="4738911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828746" y="4035685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647397" y="42201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 rot="18738449">
            <a:off x="5457468" y="50748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810694" y="54823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19" name="Cube 18"/>
          <p:cNvSpPr/>
          <p:nvPr/>
        </p:nvSpPr>
        <p:spPr>
          <a:xfrm>
            <a:off x="6324255" y="4286035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921848" y="442519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1" name="TextBox 20"/>
          <p:cNvSpPr txBox="1"/>
          <p:nvPr/>
        </p:nvSpPr>
        <p:spPr>
          <a:xfrm rot="18738449">
            <a:off x="6767619" y="49538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56165" y="51563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22269" y="4744403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87379" y="473904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Image: </a:t>
            </a:r>
            <a:r>
              <a:rPr lang="en-CA" sz="1200" dirty="0" err="1">
                <a:latin typeface="Helvetica" pitchFamily="2" charset="0"/>
              </a:rPr>
              <a:t>Ioffe</a:t>
            </a:r>
            <a:r>
              <a:rPr lang="en-CA" sz="1200" dirty="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dirty="0" err="1">
                <a:latin typeface="Helvetica" pitchFamily="2" charset="0"/>
              </a:rPr>
              <a:t>arXiv</a:t>
            </a:r>
            <a:r>
              <a:rPr lang="en-CA" sz="1200" dirty="0">
                <a:latin typeface="Helvetica" pitchFamily="2" charset="0"/>
              </a:rPr>
              <a:t>, 2015.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6214" y="3195324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/>
              <a:t>Entr</a:t>
            </a:r>
            <a:r>
              <a:rPr lang="fr-CA" sz="1600" dirty="0" err="1" smtClean="0"/>
              <a:t>ée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932104" y="3466331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1</a:t>
            </a:r>
            <a:endParaRPr lang="en-CA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375644" y="375151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2</a:t>
            </a:r>
            <a:endParaRPr lang="en-CA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89382" y="3988197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3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0689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33550"/>
            <a:ext cx="875899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b="1" dirty="0" smtClean="0">
                <a:solidFill>
                  <a:srgbClr val="FF0000"/>
                </a:solidFill>
              </a:rPr>
              <a:t>Observation</a:t>
            </a:r>
            <a:r>
              <a:rPr lang="fr-CA" sz="2400" dirty="0" smtClean="0"/>
              <a:t> :  Normaliser les données en entrée est une bonne chose.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r>
              <a:rPr lang="fr-CA" sz="2400" b="1" dirty="0" smtClean="0">
                <a:solidFill>
                  <a:srgbClr val="FF0000"/>
                </a:solidFill>
              </a:rPr>
              <a:t>Question</a:t>
            </a:r>
            <a:r>
              <a:rPr lang="fr-CA" sz="2400" dirty="0" smtClean="0"/>
              <a:t> : pourquoi ne pas normaliser les données à l’entrée de chaque couche?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51</a:t>
            </a:fld>
            <a:endParaRPr lang="fr-CA"/>
          </a:p>
        </p:txBody>
      </p:sp>
      <p:sp>
        <p:nvSpPr>
          <p:cNvPr id="6" name="Cube 5"/>
          <p:cNvSpPr/>
          <p:nvPr/>
        </p:nvSpPr>
        <p:spPr>
          <a:xfrm>
            <a:off x="1952827" y="3309795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49644" y="40356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8" name="TextBox 7"/>
          <p:cNvSpPr txBox="1"/>
          <p:nvPr/>
        </p:nvSpPr>
        <p:spPr>
          <a:xfrm rot="18738449">
            <a:off x="2510638" y="563662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20401" y="61835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0" name="Cube 9"/>
          <p:cNvSpPr/>
          <p:nvPr/>
        </p:nvSpPr>
        <p:spPr>
          <a:xfrm>
            <a:off x="3411341" y="3754639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174216" y="41699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3872006" y="52978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10189" y="57451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02613" y="4738911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828746" y="4035685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647397" y="42201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 rot="18738449">
            <a:off x="5457468" y="50748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810694" y="54823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19" name="Cube 18"/>
          <p:cNvSpPr/>
          <p:nvPr/>
        </p:nvSpPr>
        <p:spPr>
          <a:xfrm>
            <a:off x="6324255" y="4286035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921848" y="442519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1" name="TextBox 20"/>
          <p:cNvSpPr txBox="1"/>
          <p:nvPr/>
        </p:nvSpPr>
        <p:spPr>
          <a:xfrm rot="18738449">
            <a:off x="6767619" y="49538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56165" y="51563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22269" y="4744403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87379" y="473904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Image: </a:t>
            </a:r>
            <a:r>
              <a:rPr lang="en-CA" sz="1200" dirty="0" err="1">
                <a:latin typeface="Helvetica" pitchFamily="2" charset="0"/>
              </a:rPr>
              <a:t>Ioffe</a:t>
            </a:r>
            <a:r>
              <a:rPr lang="en-CA" sz="1200" dirty="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dirty="0" err="1">
                <a:latin typeface="Helvetica" pitchFamily="2" charset="0"/>
              </a:rPr>
              <a:t>arXiv</a:t>
            </a:r>
            <a:r>
              <a:rPr lang="en-CA" sz="1200" dirty="0">
                <a:latin typeface="Helvetica" pitchFamily="2" charset="0"/>
              </a:rPr>
              <a:t>, 2015.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6214" y="3195324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/>
              <a:t>Entr</a:t>
            </a:r>
            <a:r>
              <a:rPr lang="fr-CA" sz="1600" dirty="0" err="1" smtClean="0"/>
              <a:t>ée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932104" y="3466331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1</a:t>
            </a:r>
            <a:endParaRPr lang="en-CA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375644" y="375151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2</a:t>
            </a:r>
            <a:endParaRPr lang="en-CA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89382" y="3988197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3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1718663" y="3631525"/>
            <a:ext cx="5339062" cy="1938992"/>
          </a:xfrm>
          <a:prstGeom prst="rect">
            <a:avLst/>
          </a:prstGeom>
          <a:solidFill>
            <a:srgbClr val="FFFF00">
              <a:alpha val="85098"/>
            </a:srgb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Couche entrée : Image RGB</a:t>
            </a:r>
          </a:p>
          <a:p>
            <a:pPr algn="ctr"/>
            <a:r>
              <a:rPr lang="fr-CA" dirty="0"/>
              <a:t>C</a:t>
            </a:r>
            <a:r>
              <a:rPr lang="fr-CA" dirty="0" smtClean="0"/>
              <a:t>ouche </a:t>
            </a:r>
            <a:r>
              <a:rPr lang="fr-CA" dirty="0"/>
              <a:t>1 : 3 filtres de taille 7x7</a:t>
            </a:r>
          </a:p>
          <a:p>
            <a:pPr algn="ctr"/>
            <a:r>
              <a:rPr lang="fr-CA" dirty="0"/>
              <a:t>C</a:t>
            </a:r>
            <a:r>
              <a:rPr lang="fr-CA" dirty="0" smtClean="0"/>
              <a:t>ouche </a:t>
            </a:r>
            <a:r>
              <a:rPr lang="fr-CA" dirty="0"/>
              <a:t>2 : 5 filtres de taille 9x9</a:t>
            </a:r>
          </a:p>
          <a:p>
            <a:pPr algn="ctr"/>
            <a:r>
              <a:rPr lang="fr-CA" dirty="0"/>
              <a:t>C</a:t>
            </a:r>
            <a:r>
              <a:rPr lang="fr-CA" dirty="0" smtClean="0"/>
              <a:t>ouche </a:t>
            </a:r>
            <a:r>
              <a:rPr lang="fr-CA" dirty="0"/>
              <a:t>3 : 4 filtres de taille 11x11</a:t>
            </a:r>
          </a:p>
          <a:p>
            <a:pPr algn="ctr"/>
            <a:r>
              <a:rPr lang="fr-CA" dirty="0"/>
              <a:t>C</a:t>
            </a:r>
            <a:r>
              <a:rPr lang="fr-CA" dirty="0" smtClean="0"/>
              <a:t>onvolution </a:t>
            </a:r>
            <a:r>
              <a:rPr lang="fr-CA" dirty="0"/>
              <a:t>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0248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be 62"/>
          <p:cNvSpPr/>
          <p:nvPr/>
        </p:nvSpPr>
        <p:spPr>
          <a:xfrm>
            <a:off x="1514475" y="4193291"/>
            <a:ext cx="834413" cy="2072993"/>
          </a:xfrm>
          <a:prstGeom prst="cube">
            <a:avLst>
              <a:gd name="adj" fmla="val 83368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1802320" y="4204465"/>
            <a:ext cx="834413" cy="2072993"/>
          </a:xfrm>
          <a:prstGeom prst="cube">
            <a:avLst>
              <a:gd name="adj" fmla="val 83368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3248916" y="456579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611530" y="4546381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980303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EA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5395302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FFDF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6986201" y="4896935"/>
            <a:ext cx="489000" cy="655819"/>
          </a:xfrm>
          <a:prstGeom prst="cube">
            <a:avLst>
              <a:gd name="adj" fmla="val 54505"/>
            </a:avLst>
          </a:prstGeom>
          <a:solidFill>
            <a:srgbClr val="FFFC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7265807" y="4896935"/>
            <a:ext cx="489000" cy="655819"/>
          </a:xfrm>
          <a:prstGeom prst="cube">
            <a:avLst>
              <a:gd name="adj" fmla="val 54505"/>
            </a:avLst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grpSp>
        <p:nvGrpSpPr>
          <p:cNvPr id="29" name="Group 28"/>
          <p:cNvGrpSpPr/>
          <p:nvPr/>
        </p:nvGrpSpPr>
        <p:grpSpPr>
          <a:xfrm>
            <a:off x="2194561" y="1250533"/>
            <a:ext cx="4181301" cy="2623199"/>
            <a:chOff x="1665565" y="1125841"/>
            <a:chExt cx="5479039" cy="3622895"/>
          </a:xfrm>
        </p:grpSpPr>
        <p:sp>
          <p:nvSpPr>
            <p:cNvPr id="6" name="Cube 5"/>
            <p:cNvSpPr/>
            <p:nvPr/>
          </p:nvSpPr>
          <p:spPr>
            <a:xfrm>
              <a:off x="1797991" y="1536408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4808" y="226229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8738449">
              <a:off x="2355802" y="38632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5565" y="44101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sp>
          <p:nvSpPr>
            <p:cNvPr id="10" name="Cube 9"/>
            <p:cNvSpPr/>
            <p:nvPr/>
          </p:nvSpPr>
          <p:spPr>
            <a:xfrm>
              <a:off x="3256505" y="1981252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19380" y="239660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8738449">
              <a:off x="3717170" y="352447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353" y="3971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47777" y="296552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673910" y="2262298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92561" y="244679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8738449">
              <a:off x="5302632" y="330148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5858" y="370897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5</a:t>
              </a:r>
              <a:endParaRPr lang="en-CA" sz="1600" dirty="0"/>
            </a:p>
          </p:txBody>
        </p:sp>
        <p:sp>
          <p:nvSpPr>
            <p:cNvPr id="19" name="Cube 18"/>
            <p:cNvSpPr/>
            <p:nvPr/>
          </p:nvSpPr>
          <p:spPr>
            <a:xfrm>
              <a:off x="6169419" y="2512648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7012" y="265180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8738449">
              <a:off x="6612783" y="318051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01329" y="338294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4</a:t>
              </a:r>
              <a:endParaRPr lang="en-CA" sz="16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67433" y="2971016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332543" y="2965653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390418" y="1125841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err="1" smtClean="0"/>
                <a:t>Entr</a:t>
              </a:r>
              <a:r>
                <a:rPr lang="fr-CA" sz="1600" dirty="0" err="1" smtClean="0"/>
                <a:t>ée</a:t>
              </a:r>
              <a:endParaRPr lang="en-CA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51259" y="1500128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Couche 1</a:t>
              </a:r>
              <a:endParaRPr lang="en-CA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8622" y="1846552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Couche 2</a:t>
              </a:r>
              <a:endParaRPr lang="en-CA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9275" y="2024484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Couche 3</a:t>
              </a:r>
              <a:endParaRPr lang="en-CA" sz="16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5076" y="2431284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err="1" smtClean="0">
                <a:solidFill>
                  <a:srgbClr val="FF0000"/>
                </a:solidFill>
              </a:rPr>
              <a:t>Batch_size</a:t>
            </a:r>
            <a:r>
              <a:rPr lang="fr-CA" sz="1600" b="1" dirty="0" smtClean="0">
                <a:solidFill>
                  <a:srgbClr val="FF0000"/>
                </a:solidFill>
              </a:rPr>
              <a:t>=1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346" y="5077502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err="1" smtClean="0">
                <a:solidFill>
                  <a:srgbClr val="FF0000"/>
                </a:solidFill>
              </a:rPr>
              <a:t>Batch_size</a:t>
            </a:r>
            <a:r>
              <a:rPr lang="fr-CA" sz="1600" b="1" dirty="0" smtClean="0">
                <a:solidFill>
                  <a:srgbClr val="FF0000"/>
                </a:solidFill>
              </a:rPr>
              <a:t>=3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2113900" y="4190218"/>
            <a:ext cx="834413" cy="207299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2876344" y="462064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35" name="TextBox 34"/>
          <p:cNvSpPr txBox="1"/>
          <p:nvPr/>
        </p:nvSpPr>
        <p:spPr>
          <a:xfrm rot="18738449">
            <a:off x="2563327" y="5796690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949241" y="6210797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7" name="Cube 36"/>
          <p:cNvSpPr/>
          <p:nvPr/>
        </p:nvSpPr>
        <p:spPr>
          <a:xfrm>
            <a:off x="3967207" y="4545572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549391" y="4846313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326379" y="5656344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13" y="5986846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09781" y="5224986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5800025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6424775" y="4916420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44" name="TextBox 43"/>
          <p:cNvSpPr txBox="1"/>
          <p:nvPr/>
        </p:nvSpPr>
        <p:spPr>
          <a:xfrm rot="18738449">
            <a:off x="6220168" y="5520554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5736410" y="5734714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46" name="Cube 45"/>
          <p:cNvSpPr/>
          <p:nvPr/>
        </p:nvSpPr>
        <p:spPr>
          <a:xfrm>
            <a:off x="7560207" y="4897021"/>
            <a:ext cx="489000" cy="655819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8016258" y="4997781"/>
            <a:ext cx="219219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48" name="TextBox 47"/>
          <p:cNvSpPr txBox="1"/>
          <p:nvPr/>
        </p:nvSpPr>
        <p:spPr>
          <a:xfrm rot="18738449">
            <a:off x="7904172" y="5373979"/>
            <a:ext cx="207992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431930" y="552717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374546" y="5237576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361520" y="5255210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594697" y="3884847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/>
              <a:t>Entr</a:t>
            </a:r>
            <a:r>
              <a:rPr lang="fr-CA" sz="1600" dirty="0" err="1" smtClean="0"/>
              <a:t>ée</a:t>
            </a:r>
            <a:endParaRPr lang="en-CA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704755" y="413062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1</a:t>
            </a:r>
            <a:endParaRPr lang="en-CA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417906" y="4356114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2</a:t>
            </a:r>
            <a:endParaRPr lang="en-CA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7141964" y="4447346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Couche 3</a:t>
            </a:r>
            <a:endParaRPr lang="en-CA" sz="1600" dirty="0"/>
          </a:p>
        </p:txBody>
      </p:sp>
      <p:sp>
        <p:nvSpPr>
          <p:cNvPr id="64" name="Rectangle 63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5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be 60"/>
          <p:cNvSpPr/>
          <p:nvPr/>
        </p:nvSpPr>
        <p:spPr>
          <a:xfrm>
            <a:off x="3074349" y="216341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36963" y="214400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166346" y="1533509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Ex. : normalisation de la couche 1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792640" y="214319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74824" y="2443935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51812" y="3253966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715446" y="358446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5214" y="282260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99979" y="283519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38618"/>
              </p:ext>
            </p:extLst>
          </p:nvPr>
        </p:nvGraphicFramePr>
        <p:xfrm>
          <a:off x="2753637" y="3950211"/>
          <a:ext cx="2771775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7" name="Equation" r:id="rId3" imgW="1447560" imgH="888840" progId="Equation.3">
                  <p:embed/>
                </p:oleObj>
              </mc:Choice>
              <mc:Fallback>
                <p:oleObj name="Equation" r:id="rId3" imgW="1447560" imgH="8888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3637" y="3950211"/>
                        <a:ext cx="2771775" cy="17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1506"/>
              </p:ext>
            </p:extLst>
          </p:nvPr>
        </p:nvGraphicFramePr>
        <p:xfrm>
          <a:off x="4337437" y="1727685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7437" y="1727685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4122"/>
              </p:ext>
            </p:extLst>
          </p:nvPr>
        </p:nvGraphicFramePr>
        <p:xfrm>
          <a:off x="3889375" y="1720850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9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9375" y="1720850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39013"/>
              </p:ext>
            </p:extLst>
          </p:nvPr>
        </p:nvGraphicFramePr>
        <p:xfrm>
          <a:off x="3429269" y="1725265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0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269" y="1725265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93199"/>
              </p:ext>
            </p:extLst>
          </p:nvPr>
        </p:nvGraphicFramePr>
        <p:xfrm>
          <a:off x="5174334" y="1744178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1" name="Equation" r:id="rId11" imgW="2298600" imgH="228600" progId="Equation.3">
                  <p:embed/>
                </p:oleObj>
              </mc:Choice>
              <mc:Fallback>
                <p:oleObj name="Equation" r:id="rId11" imgW="2298600" imgH="22860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4334" y="1744178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49316" y="2184526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Contient 26x26x3= 2028 neurones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389367" y="1756800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5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be 60"/>
          <p:cNvSpPr/>
          <p:nvPr/>
        </p:nvSpPr>
        <p:spPr>
          <a:xfrm>
            <a:off x="3074349" y="216341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36963" y="214400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166346" y="1533509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Ex. : normalisation de la couche 1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792640" y="214319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74824" y="2443935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51812" y="3253966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715446" y="358446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5214" y="282260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99979" y="283519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633034"/>
              </p:ext>
            </p:extLst>
          </p:nvPr>
        </p:nvGraphicFramePr>
        <p:xfrm>
          <a:off x="2843844" y="4002397"/>
          <a:ext cx="2506882" cy="232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6" name="Equation" r:id="rId3" imgW="1447560" imgH="1346040" progId="Equation.3">
                  <p:embed/>
                </p:oleObj>
              </mc:Choice>
              <mc:Fallback>
                <p:oleObj name="Equation" r:id="rId3" imgW="1447560" imgH="13460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44" y="4002397"/>
                        <a:ext cx="2506882" cy="232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4337437" y="1727685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7437" y="1727685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3889375" y="1720850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8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9375" y="1720850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429269" y="1725265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9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269" y="1725265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5174334" y="1744178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0" name="Equation" r:id="rId11" imgW="2298600" imgH="228600" progId="Equation.3">
                  <p:embed/>
                </p:oleObj>
              </mc:Choice>
              <mc:Fallback>
                <p:oleObj name="Equation" r:id="rId11" imgW="2298600" imgH="22860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4334" y="1744178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49316" y="2184526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Contient 26x26x3= 2028 neurones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389367" y="1756800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6821" y="421852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86821" y="491956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2137" y="562060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endCxn id="20" idx="1"/>
          </p:cNvCxnSpPr>
          <p:nvPr/>
        </p:nvCxnSpPr>
        <p:spPr>
          <a:xfrm>
            <a:off x="5849316" y="4387805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49315" y="5088845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84632" y="5769174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55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88968" y="1681937"/>
            <a:ext cx="77058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batchnorm_forward_pass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eps):</a:t>
            </a:r>
          </a:p>
          <a:p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step 1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calculer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moyenne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et la variance</a:t>
            </a: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axis=0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np.var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axis=0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fr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#step 2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normaliser les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_norm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 mu)/</a:t>
            </a:r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eps)</a:t>
            </a:r>
          </a:p>
          <a:p>
            <a:endParaRPr lang="fr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eturn </a:t>
            </a:r>
            <a:r>
              <a:rPr lang="fr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265" y="5417403"/>
            <a:ext cx="8475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Question</a:t>
            </a:r>
            <a:r>
              <a:rPr lang="fr-CA" dirty="0" smtClean="0"/>
              <a:t>: est-ce pertinent de normaliser tous les neurones de toutes</a:t>
            </a:r>
          </a:p>
          <a:p>
            <a:r>
              <a:rPr lang="fr-CA" dirty="0"/>
              <a:t> </a:t>
            </a:r>
            <a:r>
              <a:rPr lang="fr-CA" dirty="0" smtClean="0"/>
              <a:t>               les couches?  </a:t>
            </a:r>
            <a:r>
              <a:rPr lang="fr-CA" dirty="0" smtClean="0">
                <a:solidFill>
                  <a:srgbClr val="FF0000"/>
                </a:solidFill>
              </a:rPr>
              <a:t>NON!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56</a:t>
            </a:fld>
            <a:endParaRPr lang="fr-CA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6431" y="1475684"/>
            <a:ext cx="808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Solution</a:t>
            </a:r>
            <a:r>
              <a:rPr lang="fr-CA" sz="2000" dirty="0" smtClean="0"/>
              <a:t>: permettre au réseau </a:t>
            </a:r>
            <a:r>
              <a:rPr lang="fr-CA" sz="2000" b="1" dirty="0" smtClean="0">
                <a:solidFill>
                  <a:srgbClr val="FF0000"/>
                </a:solidFill>
              </a:rPr>
              <a:t>d’apprendre à </a:t>
            </a:r>
            <a:r>
              <a:rPr lang="fr-CA" sz="2000" b="1" i="1" dirty="0" smtClean="0">
                <a:solidFill>
                  <a:srgbClr val="FF0000"/>
                </a:solidFill>
              </a:rPr>
              <a:t>défaire</a:t>
            </a:r>
            <a:r>
              <a:rPr lang="fr-CA" sz="2000" b="1" dirty="0" smtClean="0">
                <a:solidFill>
                  <a:srgbClr val="FF0000"/>
                </a:solidFill>
              </a:rPr>
              <a:t> </a:t>
            </a:r>
            <a:r>
              <a:rPr lang="fr-CA" sz="2000" dirty="0" smtClean="0"/>
              <a:t>la normalisation par lot</a:t>
            </a:r>
            <a:endParaRPr lang="en-CA" sz="2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384509"/>
              </p:ext>
            </p:extLst>
          </p:nvPr>
        </p:nvGraphicFramePr>
        <p:xfrm>
          <a:off x="2660333" y="2285179"/>
          <a:ext cx="2566313" cy="2785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1" name="Equation" r:id="rId3" imgW="1447560" imgH="1574640" progId="Equation.3">
                  <p:embed/>
                </p:oleObj>
              </mc:Choice>
              <mc:Fallback>
                <p:oleObj name="Equation" r:id="rId3" imgW="1447560" imgH="15746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333" y="2285179"/>
                        <a:ext cx="2566313" cy="2785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68831" y="5480150"/>
            <a:ext cx="808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Paramètres appris par le système.  </a:t>
            </a:r>
            <a:r>
              <a:rPr lang="fr-CA" sz="2000" dirty="0" smtClean="0"/>
              <a:t>Ainsi, le réseau peut apprendre que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                et ainsi annuler la normalisation</a:t>
            </a:r>
            <a:endParaRPr lang="en-CA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017520" y="5070765"/>
            <a:ext cx="149629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187031" y="5070764"/>
            <a:ext cx="756458" cy="40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95027"/>
              </p:ext>
            </p:extLst>
          </p:nvPr>
        </p:nvGraphicFramePr>
        <p:xfrm>
          <a:off x="902477" y="5785364"/>
          <a:ext cx="2115043" cy="40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2" name="Equation" r:id="rId5" imgW="1396800" imgH="266400" progId="Equation.3">
                  <p:embed/>
                </p:oleObj>
              </mc:Choice>
              <mc:Fallback>
                <p:oleObj name="Equation" r:id="rId5" imgW="1396800" imgH="266400" progId="Equation.3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2477" y="5785364"/>
                        <a:ext cx="2115043" cy="40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23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be 60"/>
          <p:cNvSpPr/>
          <p:nvPr/>
        </p:nvSpPr>
        <p:spPr>
          <a:xfrm>
            <a:off x="3099288" y="144855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61902" y="1429146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85" y="-133651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191285" y="818652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Ex. : normalisation de la couche 1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817579" y="1428337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99763" y="172907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76751" y="2539109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740385" y="286961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60153" y="2107751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224918" y="2120341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035481"/>
              </p:ext>
            </p:extLst>
          </p:nvPr>
        </p:nvGraphicFramePr>
        <p:xfrm>
          <a:off x="2876550" y="3090863"/>
          <a:ext cx="2506663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9" name="Equation" r:id="rId3" imgW="1447560" imgH="1574640" progId="Equation.3">
                  <p:embed/>
                </p:oleObj>
              </mc:Choice>
              <mc:Fallback>
                <p:oleObj name="Equation" r:id="rId3" imgW="1447560" imgH="15746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50" y="3090863"/>
                        <a:ext cx="2506663" cy="272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8702"/>
              </p:ext>
            </p:extLst>
          </p:nvPr>
        </p:nvGraphicFramePr>
        <p:xfrm>
          <a:off x="4362376" y="1012828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2376" y="1012828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31656"/>
              </p:ext>
            </p:extLst>
          </p:nvPr>
        </p:nvGraphicFramePr>
        <p:xfrm>
          <a:off x="3914314" y="1005993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4314" y="1005993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019988"/>
              </p:ext>
            </p:extLst>
          </p:nvPr>
        </p:nvGraphicFramePr>
        <p:xfrm>
          <a:off x="3454208" y="1010408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2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4208" y="1010408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412286"/>
              </p:ext>
            </p:extLst>
          </p:nvPr>
        </p:nvGraphicFramePr>
        <p:xfrm>
          <a:off x="5199273" y="1029321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3" name="Equation" r:id="rId11" imgW="2298600" imgH="228600" progId="Equation.3">
                  <p:embed/>
                </p:oleObj>
              </mc:Choice>
              <mc:Fallback>
                <p:oleObj name="Equation" r:id="rId11" imgW="2298600" imgH="22860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99273" y="1029321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74255" y="1469669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Contient 26x26x3= 2028 neurones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414306" y="1041943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0072" y="3345726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0072" y="4046766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5388" y="4747806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T</a:t>
            </a:r>
            <a:r>
              <a:rPr lang="fr-CA" sz="1600" b="1" dirty="0" smtClean="0">
                <a:solidFill>
                  <a:srgbClr val="FF0000"/>
                </a:solidFill>
              </a:rPr>
              <a:t>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882566" y="3527231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82566" y="4216043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17883" y="4896372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20071" y="5292795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fr-CA" sz="1600" b="1" dirty="0" smtClean="0">
                <a:solidFill>
                  <a:srgbClr val="FF0000"/>
                </a:solidFill>
              </a:rPr>
              <a:t> et </a:t>
            </a:r>
            <a:r>
              <a:rPr lang="fr-CA" sz="2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fr-CA" sz="1600" b="1" dirty="0" smtClean="0">
                <a:solidFill>
                  <a:srgbClr val="FF0000"/>
                </a:solidFill>
              </a:rPr>
              <a:t>  et taille 26 x 26 x 3</a:t>
            </a:r>
            <a:endParaRPr lang="en-CA" sz="1600" b="1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917883" y="5528294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58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3735"/>
              </p:ext>
            </p:extLst>
          </p:nvPr>
        </p:nvGraphicFramePr>
        <p:xfrm>
          <a:off x="3091860" y="1877061"/>
          <a:ext cx="2584860" cy="68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3" name="Equation" r:id="rId3" imgW="863280" imgH="228600" progId="Equation.3">
                  <p:embed/>
                </p:oleObj>
              </mc:Choice>
              <mc:Fallback>
                <p:oleObj name="Equation" r:id="rId3" imgW="863280" imgH="22860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1860" y="1877061"/>
                        <a:ext cx="2584860" cy="68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420625"/>
              </p:ext>
            </p:extLst>
          </p:nvPr>
        </p:nvGraphicFramePr>
        <p:xfrm>
          <a:off x="663016" y="3178012"/>
          <a:ext cx="8111067" cy="14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4" name="Equation" r:id="rId5" imgW="5206680" imgH="939600" progId="Equation.3">
                  <p:embed/>
                </p:oleObj>
              </mc:Choice>
              <mc:Fallback>
                <p:oleObj name="Equation" r:id="rId5" imgW="5206680" imgH="939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016" y="3178012"/>
                        <a:ext cx="8111067" cy="1460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1285" y="-133651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91285" y="1229310"/>
            <a:ext cx="26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NOTE: produit de </a:t>
            </a:r>
            <a:r>
              <a:rPr lang="fr-CA" sz="1600" b="1" dirty="0" err="1" smtClean="0">
                <a:solidFill>
                  <a:srgbClr val="FF0000"/>
                </a:solidFill>
              </a:rPr>
              <a:t>Hadamar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34145" y="1248806"/>
            <a:ext cx="1305099" cy="821063"/>
          </a:xfrm>
          <a:custGeom>
            <a:avLst/>
            <a:gdLst>
              <a:gd name="connsiteX0" fmla="*/ 0 w 1305099"/>
              <a:gd name="connsiteY0" fmla="*/ 147732 h 821063"/>
              <a:gd name="connsiteX1" fmla="*/ 955964 w 1305099"/>
              <a:gd name="connsiteY1" fmla="*/ 47979 h 821063"/>
              <a:gd name="connsiteX2" fmla="*/ 1305099 w 1305099"/>
              <a:gd name="connsiteY2" fmla="*/ 821063 h 82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9" h="821063">
                <a:moveTo>
                  <a:pt x="0" y="147732"/>
                </a:moveTo>
                <a:cubicBezTo>
                  <a:pt x="369224" y="41744"/>
                  <a:pt x="738448" y="-64243"/>
                  <a:pt x="955964" y="47979"/>
                </a:cubicBezTo>
                <a:cubicBezTo>
                  <a:pt x="1173480" y="160201"/>
                  <a:pt x="1239289" y="490632"/>
                  <a:pt x="1305099" y="82106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6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88968" y="1681937"/>
            <a:ext cx="77058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batchnorm_forward_pass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CA" sz="18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eps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step 1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calculer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moyenne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et la variance</a:t>
            </a: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axis=0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np.var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axis=0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fr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#step 2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normaliser les 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_norm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 mu)/</a:t>
            </a:r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eps)</a:t>
            </a:r>
          </a:p>
          <a:p>
            <a:endParaRPr lang="fr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#step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dénormaliser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en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8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*gamma + beta</a:t>
            </a:r>
            <a:endParaRPr lang="en-CA" sz="1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7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3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n-lt"/>
              </a:rPr>
              <a:t>Taille</a:t>
            </a:r>
            <a:r>
              <a:rPr lang="en-US" sz="2000" b="1" dirty="0" smtClean="0">
                <a:latin typeface="+mn-lt"/>
              </a:rPr>
              <a:t> et convolution</a:t>
            </a:r>
            <a:endParaRPr lang="en-US" sz="2000" b="1" dirty="0">
              <a:latin typeface="+mn-lt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9B99A7-0ED5-2E42-8515-F80CEE995B29}"/>
              </a:ext>
            </a:extLst>
          </p:cNvPr>
          <p:cNvSpPr/>
          <p:nvPr/>
        </p:nvSpPr>
        <p:spPr>
          <a:xfrm>
            <a:off x="5226658" y="2018820"/>
            <a:ext cx="745873" cy="1825834"/>
          </a:xfrm>
          <a:prstGeom prst="cube">
            <a:avLst>
              <a:gd name="adj" fmla="val 60480"/>
            </a:avLst>
          </a:prstGeom>
          <a:solidFill>
            <a:srgbClr val="C00000">
              <a:alpha val="30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4DE6C10-2FBF-0D40-AFC5-66F1C3AF1603}"/>
              </a:ext>
            </a:extLst>
          </p:cNvPr>
          <p:cNvSpPr/>
          <p:nvPr/>
        </p:nvSpPr>
        <p:spPr>
          <a:xfrm>
            <a:off x="1601315" y="2600400"/>
            <a:ext cx="1995325" cy="488251"/>
          </a:xfrm>
          <a:prstGeom prst="cube">
            <a:avLst>
              <a:gd name="adj" fmla="val 30353"/>
            </a:avLst>
          </a:prstGeom>
          <a:solidFill>
            <a:srgbClr val="FF7E75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2AC71-1203-944C-8C08-43B75809EB26}"/>
              </a:ext>
            </a:extLst>
          </p:cNvPr>
          <p:cNvSpPr txBox="1"/>
          <p:nvPr/>
        </p:nvSpPr>
        <p:spPr>
          <a:xfrm>
            <a:off x="3539178" y="3499696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04AC0-E11D-2248-91F8-DE20D98301C1}"/>
              </a:ext>
            </a:extLst>
          </p:cNvPr>
          <p:cNvSpPr txBox="1"/>
          <p:nvPr/>
        </p:nvSpPr>
        <p:spPr>
          <a:xfrm>
            <a:off x="3736037" y="2627607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8A79A-AF3E-3A4B-8003-73B3BDC885D5}"/>
              </a:ext>
            </a:extLst>
          </p:cNvPr>
          <p:cNvSpPr txBox="1"/>
          <p:nvPr/>
        </p:nvSpPr>
        <p:spPr>
          <a:xfrm>
            <a:off x="2281064" y="3814510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286CD-395B-2443-8F04-4169A52E8BC4}"/>
              </a:ext>
            </a:extLst>
          </p:cNvPr>
          <p:cNvSpPr txBox="1"/>
          <p:nvPr/>
        </p:nvSpPr>
        <p:spPr>
          <a:xfrm>
            <a:off x="5609736" y="1398591"/>
            <a:ext cx="179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CA" sz="1800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CA" sz="18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F1xF2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FC69F34-1DDE-5F42-833D-BC87DDFBED8F}"/>
              </a:ext>
            </a:extLst>
          </p:cNvPr>
          <p:cNvSpPr/>
          <p:nvPr/>
        </p:nvSpPr>
        <p:spPr>
          <a:xfrm>
            <a:off x="5511228" y="2018820"/>
            <a:ext cx="1556282" cy="1825834"/>
          </a:xfrm>
          <a:prstGeom prst="cube">
            <a:avLst>
              <a:gd name="adj" fmla="val 28917"/>
            </a:avLst>
          </a:prstGeom>
          <a:solidFill>
            <a:schemeClr val="accent6">
              <a:lumMod val="40000"/>
              <a:lumOff val="60000"/>
              <a:alpha val="85000"/>
            </a:scheme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A2CB8-84AB-574B-AEA0-1E21745CFD55}"/>
              </a:ext>
            </a:extLst>
          </p:cNvPr>
          <p:cNvSpPr txBox="1"/>
          <p:nvPr/>
        </p:nvSpPr>
        <p:spPr>
          <a:xfrm>
            <a:off x="6859524" y="3521383"/>
            <a:ext cx="66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D2’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E8F-3C85-EF48-B2A3-8347E9E779CD}"/>
              </a:ext>
            </a:extLst>
          </p:cNvPr>
          <p:cNvSpPr txBox="1"/>
          <p:nvPr/>
        </p:nvSpPr>
        <p:spPr>
          <a:xfrm>
            <a:off x="7068852" y="2659025"/>
            <a:ext cx="66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D1’</a:t>
            </a:r>
            <a:endParaRPr lang="en-CA" sz="1800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6AC70-21DB-564F-A397-3E5A4D79543E}"/>
              </a:ext>
            </a:extLst>
          </p:cNvPr>
          <p:cNvSpPr txBox="1"/>
          <p:nvPr/>
        </p:nvSpPr>
        <p:spPr>
          <a:xfrm>
            <a:off x="5930421" y="3821908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5F46A5F-FF56-F74F-A6B2-6C3262DBE030}"/>
              </a:ext>
            </a:extLst>
          </p:cNvPr>
          <p:cNvSpPr/>
          <p:nvPr/>
        </p:nvSpPr>
        <p:spPr>
          <a:xfrm>
            <a:off x="4292040" y="2792163"/>
            <a:ext cx="593693" cy="2700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67E3DD08-E7B1-A54C-959D-5CA4F42C0F8D}"/>
              </a:ext>
            </a:extLst>
          </p:cNvPr>
          <p:cNvSpPr/>
          <p:nvPr/>
        </p:nvSpPr>
        <p:spPr>
          <a:xfrm>
            <a:off x="1475232" y="2006628"/>
            <a:ext cx="2257322" cy="1804416"/>
          </a:xfrm>
          <a:prstGeom prst="cube">
            <a:avLst/>
          </a:prstGeom>
          <a:solidFill>
            <a:srgbClr val="E6EEFB">
              <a:alpha val="71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Réseaux</a:t>
            </a:r>
            <a:r>
              <a:rPr lang="en-US" dirty="0" smtClean="0">
                <a:latin typeface="+mn-lt"/>
              </a:rPr>
              <a:t> de </a:t>
            </a:r>
            <a:r>
              <a:rPr lang="en-US" dirty="0" err="1" smtClean="0">
                <a:latin typeface="+mn-lt"/>
              </a:rPr>
              <a:t>neurones</a:t>
            </a:r>
            <a:r>
              <a:rPr lang="en-US" dirty="0" smtClean="0">
                <a:latin typeface="+mn-lt"/>
              </a:rPr>
              <a:t> à convolution</a:t>
            </a:r>
            <a:endParaRPr lang="en-US" dirty="0"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70186" y="4525631"/>
            <a:ext cx="462594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M" altLang="en-US" dirty="0" smtClean="0">
                <a:latin typeface="+mn-lt"/>
              </a:rPr>
              <a:t>Taille du volume d’activation (2D) :</a:t>
            </a:r>
          </a:p>
          <a:p>
            <a:pPr algn="ctr"/>
            <a:r>
              <a:rPr lang="fr-CM" altLang="en-US" dirty="0" smtClean="0">
                <a:latin typeface="+mn-lt"/>
              </a:rPr>
              <a:t> </a:t>
            </a:r>
            <a:r>
              <a:rPr lang="en-CA" sz="36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</a:t>
            </a:r>
            <a:r>
              <a:rPr lang="en-CA" sz="3600" b="1" dirty="0" smtClean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’ = </a:t>
            </a:r>
            <a:r>
              <a:rPr lang="fr-CM" altLang="en-US" sz="3600" b="1" dirty="0" smtClean="0">
                <a:solidFill>
                  <a:srgbClr val="FF0000"/>
                </a:solidFill>
                <a:latin typeface="+mn-lt"/>
              </a:rPr>
              <a:t>(D1-F1)</a:t>
            </a:r>
            <a:r>
              <a:rPr lang="en-CA" altLang="en-US" sz="3600" b="1" dirty="0" smtClean="0">
                <a:solidFill>
                  <a:srgbClr val="FF0000"/>
                </a:solidFill>
                <a:latin typeface="+mn-lt"/>
              </a:rPr>
              <a:t>/S</a:t>
            </a:r>
            <a:r>
              <a:rPr lang="fr-CM" altLang="en-US" sz="3600" b="1" dirty="0" smtClean="0">
                <a:solidFill>
                  <a:srgbClr val="FF0000"/>
                </a:solidFill>
                <a:latin typeface="+mn-lt"/>
              </a:rPr>
              <a:t>+1</a:t>
            </a:r>
            <a:endParaRPr lang="fr-CM" altLang="en-US" sz="3600" b="1" dirty="0">
              <a:solidFill>
                <a:srgbClr val="FF0000"/>
              </a:solidFill>
              <a:latin typeface="+mn-lt"/>
            </a:endParaRPr>
          </a:p>
          <a:p>
            <a:pPr algn="ctr"/>
            <a:r>
              <a:rPr lang="en-CA" sz="3600" b="1" dirty="0" smtClean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D2’ = </a:t>
            </a:r>
            <a:r>
              <a:rPr lang="fr-CM" altLang="en-US" sz="3600" b="1" dirty="0" smtClean="0">
                <a:solidFill>
                  <a:srgbClr val="FF0000"/>
                </a:solidFill>
                <a:latin typeface="+mn-lt"/>
              </a:rPr>
              <a:t>(D2-F2)</a:t>
            </a:r>
            <a:r>
              <a:rPr lang="en-CA" altLang="en-US" sz="3600" b="1" dirty="0">
                <a:solidFill>
                  <a:srgbClr val="FF0000"/>
                </a:solidFill>
                <a:latin typeface="+mn-lt"/>
              </a:rPr>
              <a:t>/S</a:t>
            </a:r>
            <a:r>
              <a:rPr lang="fr-CM" altLang="en-US" sz="3600" b="1" dirty="0" smtClean="0">
                <a:solidFill>
                  <a:srgbClr val="FF0000"/>
                </a:solidFill>
                <a:latin typeface="+mn-lt"/>
              </a:rPr>
              <a:t>+1</a:t>
            </a:r>
          </a:p>
          <a:p>
            <a:pPr algn="ctr"/>
            <a:r>
              <a:rPr lang="fr-CM" sz="3600" b="1" dirty="0" smtClean="0">
                <a:solidFill>
                  <a:srgbClr val="FF0000"/>
                </a:solidFill>
                <a:latin typeface="+mn-lt"/>
              </a:rPr>
              <a:t>K = </a:t>
            </a:r>
            <a:r>
              <a:rPr lang="fr-CM" sz="3600" b="1" dirty="0" err="1" smtClean="0">
                <a:solidFill>
                  <a:srgbClr val="FF0000"/>
                </a:solidFill>
                <a:latin typeface="+mn-lt"/>
              </a:rPr>
              <a:t>nb_filtres</a:t>
            </a:r>
            <a:endParaRPr lang="en-CA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22266" y="272644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Conv</a:t>
            </a:r>
            <a:endParaRPr lang="en-CA" sz="1800" dirty="0"/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2328848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711233" y="272644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BN</a:t>
            </a:r>
            <a:endParaRPr lang="en-CA" sz="1800" dirty="0"/>
          </a:p>
        </p:txBody>
      </p:sp>
      <p:cxnSp>
        <p:nvCxnSpPr>
          <p:cNvPr id="10" name="Straight Arrow Connector 9"/>
          <p:cNvCxnSpPr>
            <a:stCxn id="8" idx="3"/>
            <a:endCxn id="13" idx="1"/>
          </p:cNvCxnSpPr>
          <p:nvPr/>
        </p:nvCxnSpPr>
        <p:spPr>
          <a:xfrm>
            <a:off x="3417815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00200" y="272644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 smtClean="0"/>
              <a:t>ReLU</a:t>
            </a:r>
            <a:endParaRPr lang="en-CA" sz="1600" dirty="0"/>
          </a:p>
        </p:txBody>
      </p:sp>
      <p:sp>
        <p:nvSpPr>
          <p:cNvPr id="20" name="Rectangle 19"/>
          <p:cNvSpPr/>
          <p:nvPr/>
        </p:nvSpPr>
        <p:spPr>
          <a:xfrm>
            <a:off x="4889167" y="272644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Conv</a:t>
            </a:r>
            <a:endParaRPr lang="en-CA" sz="1800" dirty="0"/>
          </a:p>
        </p:txBody>
      </p:sp>
      <p:cxnSp>
        <p:nvCxnSpPr>
          <p:cNvPr id="21" name="Straight Arrow Connector 20"/>
          <p:cNvCxnSpPr>
            <a:stCxn id="20" idx="3"/>
            <a:endCxn id="22" idx="1"/>
          </p:cNvCxnSpPr>
          <p:nvPr/>
        </p:nvCxnSpPr>
        <p:spPr>
          <a:xfrm>
            <a:off x="5595749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78134" y="272644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BN</a:t>
            </a:r>
            <a:endParaRPr lang="en-CA" sz="1800" dirty="0"/>
          </a:p>
        </p:txBody>
      </p:sp>
      <p:cxnSp>
        <p:nvCxnSpPr>
          <p:cNvPr id="23" name="Straight Arrow Connector 22"/>
          <p:cNvCxnSpPr>
            <a:stCxn id="22" idx="3"/>
            <a:endCxn id="24" idx="1"/>
          </p:cNvCxnSpPr>
          <p:nvPr/>
        </p:nvCxnSpPr>
        <p:spPr>
          <a:xfrm>
            <a:off x="6684716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67101" y="272644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 smtClean="0"/>
              <a:t>ReLU</a:t>
            </a:r>
            <a:endParaRPr lang="en-CA" sz="1600" dirty="0"/>
          </a:p>
        </p:txBody>
      </p:sp>
      <p:cxnSp>
        <p:nvCxnSpPr>
          <p:cNvPr id="25" name="Straight Arrow Connector 24"/>
          <p:cNvCxnSpPr>
            <a:stCxn id="13" idx="3"/>
            <a:endCxn id="20" idx="1"/>
          </p:cNvCxnSpPr>
          <p:nvPr/>
        </p:nvCxnSpPr>
        <p:spPr>
          <a:xfrm>
            <a:off x="4506782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22267" y="411228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FC</a:t>
            </a:r>
            <a:endParaRPr lang="en-CA" sz="1800" dirty="0"/>
          </a:p>
        </p:txBody>
      </p:sp>
      <p:cxnSp>
        <p:nvCxnSpPr>
          <p:cNvPr id="40" name="Straight Arrow Connector 39"/>
          <p:cNvCxnSpPr>
            <a:stCxn id="39" idx="3"/>
            <a:endCxn id="41" idx="1"/>
          </p:cNvCxnSpPr>
          <p:nvPr/>
        </p:nvCxnSpPr>
        <p:spPr>
          <a:xfrm>
            <a:off x="2328849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711234" y="411228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BN</a:t>
            </a:r>
            <a:endParaRPr lang="en-CA" sz="1800" dirty="0"/>
          </a:p>
        </p:txBody>
      </p:sp>
      <p:cxnSp>
        <p:nvCxnSpPr>
          <p:cNvPr id="42" name="Straight Arrow Connector 41"/>
          <p:cNvCxnSpPr>
            <a:stCxn id="41" idx="3"/>
            <a:endCxn id="43" idx="1"/>
          </p:cNvCxnSpPr>
          <p:nvPr/>
        </p:nvCxnSpPr>
        <p:spPr>
          <a:xfrm>
            <a:off x="3417816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800201" y="411228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 smtClean="0"/>
              <a:t>ReLU</a:t>
            </a:r>
            <a:endParaRPr lang="en-CA" sz="1600" dirty="0"/>
          </a:p>
        </p:txBody>
      </p:sp>
      <p:sp>
        <p:nvSpPr>
          <p:cNvPr id="44" name="Rectangle 43"/>
          <p:cNvSpPr/>
          <p:nvPr/>
        </p:nvSpPr>
        <p:spPr>
          <a:xfrm>
            <a:off x="4889168" y="411228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FC</a:t>
            </a:r>
            <a:endParaRPr lang="en-CA" sz="1800" dirty="0"/>
          </a:p>
        </p:txBody>
      </p:sp>
      <p:cxnSp>
        <p:nvCxnSpPr>
          <p:cNvPr id="45" name="Straight Arrow Connector 44"/>
          <p:cNvCxnSpPr>
            <a:stCxn id="44" idx="3"/>
            <a:endCxn id="46" idx="1"/>
          </p:cNvCxnSpPr>
          <p:nvPr/>
        </p:nvCxnSpPr>
        <p:spPr>
          <a:xfrm>
            <a:off x="5595750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78135" y="411228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smtClean="0"/>
              <a:t>BN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stCxn id="46" idx="3"/>
            <a:endCxn id="48" idx="1"/>
          </p:cNvCxnSpPr>
          <p:nvPr/>
        </p:nvCxnSpPr>
        <p:spPr>
          <a:xfrm>
            <a:off x="6684717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067102" y="411228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 smtClean="0"/>
              <a:t>ReLU</a:t>
            </a:r>
            <a:endParaRPr lang="en-CA" sz="1600" dirty="0"/>
          </a:p>
        </p:txBody>
      </p:sp>
      <p:cxnSp>
        <p:nvCxnSpPr>
          <p:cNvPr id="49" name="Straight Arrow Connector 48"/>
          <p:cNvCxnSpPr>
            <a:stCxn id="43" idx="3"/>
            <a:endCxn id="44" idx="1"/>
          </p:cNvCxnSpPr>
          <p:nvPr/>
        </p:nvCxnSpPr>
        <p:spPr>
          <a:xfrm>
            <a:off x="4506783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023" y="303801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(…)</a:t>
            </a:r>
            <a:endParaRPr lang="en-CA" dirty="0"/>
          </a:p>
        </p:txBody>
      </p:sp>
      <p:sp>
        <p:nvSpPr>
          <p:cNvPr id="51" name="TextBox 50"/>
          <p:cNvSpPr txBox="1"/>
          <p:nvPr/>
        </p:nvSpPr>
        <p:spPr>
          <a:xfrm>
            <a:off x="712023" y="44238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(…)</a:t>
            </a:r>
            <a:endParaRPr lang="en-CA" dirty="0"/>
          </a:p>
        </p:txBody>
      </p:sp>
      <p:sp>
        <p:nvSpPr>
          <p:cNvPr id="52" name="TextBox 51"/>
          <p:cNvSpPr txBox="1"/>
          <p:nvPr/>
        </p:nvSpPr>
        <p:spPr>
          <a:xfrm>
            <a:off x="7760573" y="302747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(…)</a:t>
            </a:r>
            <a:endParaRPr lang="en-CA" dirty="0"/>
          </a:p>
        </p:txBody>
      </p:sp>
      <p:sp>
        <p:nvSpPr>
          <p:cNvPr id="53" name="TextBox 52"/>
          <p:cNvSpPr txBox="1"/>
          <p:nvPr/>
        </p:nvSpPr>
        <p:spPr>
          <a:xfrm>
            <a:off x="7760573" y="441331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(…)</a:t>
            </a:r>
            <a:endParaRPr lang="en-CA" dirty="0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55" name="Rectangle 54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dirty="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 dirty="0">
                <a:solidFill>
                  <a:srgbClr val="0000FF"/>
                </a:solidFill>
                <a:latin typeface="+mj-lt"/>
              </a:rPr>
              <a:t>, 2015]</a:t>
            </a:r>
            <a:endParaRPr lang="en-CA" sz="1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5500" y="1295668"/>
            <a:ext cx="630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smtClean="0"/>
              <a:t>Généralement </a:t>
            </a:r>
            <a:r>
              <a:rPr lang="fr-CA" sz="2000" b="1" dirty="0" smtClean="0">
                <a:solidFill>
                  <a:srgbClr val="FF0000"/>
                </a:solidFill>
              </a:rPr>
              <a:t>insérée entre la convolution </a:t>
            </a:r>
            <a:r>
              <a:rPr lang="fr-CA" sz="2000" dirty="0" smtClean="0"/>
              <a:t>(ou la couche</a:t>
            </a:r>
          </a:p>
          <a:p>
            <a:r>
              <a:rPr lang="fr-CA" sz="2000" dirty="0"/>
              <a:t>p</a:t>
            </a:r>
            <a:r>
              <a:rPr lang="fr-CA" sz="2000" dirty="0" smtClean="0"/>
              <a:t>leinement connectée) </a:t>
            </a:r>
            <a:r>
              <a:rPr lang="fr-CA" sz="2000" b="1" dirty="0" smtClean="0">
                <a:solidFill>
                  <a:srgbClr val="FF0000"/>
                </a:solidFill>
              </a:rPr>
              <a:t>et la non linéarité</a:t>
            </a:r>
            <a:r>
              <a:rPr lang="fr-CA" sz="2000" dirty="0" smtClean="0"/>
              <a:t>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317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www.learnopencv.com/wp-content/uploads/2018/07/val_lo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86" y="2829481"/>
            <a:ext cx="5280948" cy="35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09;p101">
            <a:extLst>
              <a:ext uri="{FF2B5EF4-FFF2-40B4-BE49-F238E27FC236}">
                <a16:creationId xmlns:a16="http://schemas.microsoft.com/office/drawing/2014/main" id="{113759E3-405A-C546-B769-FF26F9D9E58D}"/>
              </a:ext>
            </a:extLst>
          </p:cNvPr>
          <p:cNvSpPr txBox="1">
            <a:spLocks/>
          </p:cNvSpPr>
          <p:nvPr/>
        </p:nvSpPr>
        <p:spPr bwMode="auto">
          <a:xfrm>
            <a:off x="110460" y="1216836"/>
            <a:ext cx="8740200" cy="11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" sz="2400" b="1" kern="0" dirty="0" smtClean="0">
                <a:latin typeface="+mj-lt"/>
              </a:rPr>
              <a:t>Avantages</a:t>
            </a:r>
            <a:r>
              <a:rPr lang="fr" sz="1700" kern="0" dirty="0" smtClean="0">
                <a:latin typeface="+mj-lt"/>
              </a:rPr>
              <a:t>:</a:t>
            </a:r>
            <a:endParaRPr lang="fr" sz="1700" kern="0" dirty="0"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800" b="1" kern="0" dirty="0" err="1" smtClean="0">
                <a:solidFill>
                  <a:srgbClr val="FF0000"/>
                </a:solidFill>
                <a:latin typeface="+mj-lt"/>
              </a:rPr>
              <a:t>Accélère</a:t>
            </a:r>
            <a:r>
              <a:rPr lang="en-CA" sz="2800" b="1" kern="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2800" b="1" kern="0" dirty="0" err="1" smtClean="0">
                <a:solidFill>
                  <a:srgbClr val="FF0000"/>
                </a:solidFill>
                <a:latin typeface="+mj-lt"/>
              </a:rPr>
              <a:t>l’entraînement</a:t>
            </a:r>
            <a:endParaRPr lang="en-CA" sz="2800" b="1" kern="0" dirty="0" smtClean="0">
              <a:solidFill>
                <a:srgbClr val="FF0000"/>
              </a:solidFill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2800" b="1" kern="0" dirty="0" smtClean="0">
                <a:solidFill>
                  <a:srgbClr val="FF0000"/>
                </a:solidFill>
                <a:latin typeface="+mj-lt"/>
              </a:rPr>
              <a:t>Permet d’utiliser un plus gros </a:t>
            </a:r>
            <a:r>
              <a:rPr lang="fr-CA" sz="2800" b="1" i="1" kern="0" dirty="0" smtClean="0">
                <a:solidFill>
                  <a:srgbClr val="FF0000"/>
                </a:solidFill>
                <a:latin typeface="+mj-lt"/>
              </a:rPr>
              <a:t>Learning rate</a:t>
            </a:r>
            <a:endParaRPr lang="en-CA" sz="1700" i="1" kern="0" dirty="0"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1700" kern="0" dirty="0" smtClean="0">
                <a:latin typeface="+mj-lt"/>
              </a:rPr>
              <a:t> </a:t>
            </a:r>
            <a:endParaRPr lang="en-CA" sz="1700" kern="0" dirty="0" smtClean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Image: </a:t>
            </a:r>
            <a:r>
              <a:rPr lang="en-CA" sz="1200" dirty="0" err="1">
                <a:latin typeface="Helvetica" pitchFamily="2" charset="0"/>
              </a:rPr>
              <a:t>Ioffe</a:t>
            </a:r>
            <a:r>
              <a:rPr lang="en-CA" sz="1200" dirty="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dirty="0" err="1">
                <a:latin typeface="Helvetica" pitchFamily="2" charset="0"/>
              </a:rPr>
              <a:t>arXiv</a:t>
            </a:r>
            <a:r>
              <a:rPr lang="en-CA" sz="1200" dirty="0">
                <a:latin typeface="Helvetica" pitchFamily="2" charset="0"/>
              </a:rPr>
              <a:t>, 2015.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4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9;p101">
            <a:extLst>
              <a:ext uri="{FF2B5EF4-FFF2-40B4-BE49-F238E27FC236}">
                <a16:creationId xmlns:a16="http://schemas.microsoft.com/office/drawing/2014/main" id="{113759E3-405A-C546-B769-FF26F9D9E58D}"/>
              </a:ext>
            </a:extLst>
          </p:cNvPr>
          <p:cNvSpPr txBox="1">
            <a:spLocks/>
          </p:cNvSpPr>
          <p:nvPr/>
        </p:nvSpPr>
        <p:spPr bwMode="auto">
          <a:xfrm>
            <a:off x="110460" y="1216836"/>
            <a:ext cx="8740200" cy="11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800" b="1" kern="0" dirty="0" err="1" smtClean="0">
                <a:solidFill>
                  <a:srgbClr val="FF0000"/>
                </a:solidFill>
                <a:latin typeface="+mj-lt"/>
              </a:rPr>
              <a:t>En</a:t>
            </a:r>
            <a:r>
              <a:rPr lang="en-CA" sz="2800" b="1" kern="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2800" b="1" kern="0" dirty="0" err="1" smtClean="0">
                <a:solidFill>
                  <a:srgbClr val="FF0000"/>
                </a:solidFill>
                <a:latin typeface="+mj-lt"/>
              </a:rPr>
              <a:t>généralisation</a:t>
            </a:r>
            <a:r>
              <a:rPr lang="en-CA" sz="2800" b="1" kern="0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CA" sz="2800" kern="0" dirty="0" err="1" smtClean="0">
                <a:latin typeface="+mj-lt"/>
              </a:rPr>
              <a:t>lorsqu’on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souhaite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traiter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une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seule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donnée</a:t>
            </a:r>
            <a:r>
              <a:rPr lang="en-CA" sz="2800" kern="0" dirty="0" smtClean="0">
                <a:latin typeface="+mj-lt"/>
              </a:rPr>
              <a:t> (</a:t>
            </a:r>
            <a:r>
              <a:rPr lang="en-CA" sz="2800" kern="0" dirty="0" err="1" smtClean="0">
                <a:latin typeface="+mj-lt"/>
              </a:rPr>
              <a:t>donc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une</a:t>
            </a:r>
            <a:r>
              <a:rPr lang="en-CA" sz="2800" kern="0" dirty="0" smtClean="0">
                <a:latin typeface="+mj-lt"/>
              </a:rPr>
              <a:t> </a:t>
            </a:r>
            <a:r>
              <a:rPr lang="en-CA" sz="2800" kern="0" dirty="0" err="1" smtClean="0">
                <a:latin typeface="+mj-lt"/>
              </a:rPr>
              <a:t>taille</a:t>
            </a:r>
            <a:r>
              <a:rPr lang="en-CA" sz="2800" kern="0" dirty="0" smtClean="0">
                <a:latin typeface="+mj-lt"/>
              </a:rPr>
              <a:t> de lot de 1), on </a:t>
            </a:r>
            <a:r>
              <a:rPr lang="en-CA" sz="2800" kern="0" dirty="0" err="1" smtClean="0">
                <a:latin typeface="+mj-lt"/>
              </a:rPr>
              <a:t>remplace</a:t>
            </a:r>
            <a:r>
              <a:rPr lang="en-CA" sz="2800" kern="0" dirty="0" smtClean="0">
                <a:latin typeface="+mj-lt"/>
              </a:rPr>
              <a:t>    et </a:t>
            </a: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2800" kern="0" dirty="0" smtClean="0">
                <a:latin typeface="+mj-lt"/>
              </a:rPr>
              <a:t>par des constantes </a:t>
            </a:r>
            <a:r>
              <a:rPr lang="fr-CA" sz="2800" kern="0" dirty="0" err="1" smtClean="0">
                <a:latin typeface="+mj-lt"/>
              </a:rPr>
              <a:t>précalculées</a:t>
            </a:r>
            <a:r>
              <a:rPr lang="fr-CA" sz="2800" kern="0" dirty="0" smtClean="0">
                <a:latin typeface="+mj-lt"/>
              </a:rPr>
              <a:t> </a:t>
            </a:r>
            <a:endParaRPr lang="en-CA" sz="1700" kern="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Image: </a:t>
            </a:r>
            <a:r>
              <a:rPr lang="en-CA" sz="1200" dirty="0" err="1">
                <a:latin typeface="Helvetica" pitchFamily="2" charset="0"/>
              </a:rPr>
              <a:t>Ioffe</a:t>
            </a:r>
            <a:r>
              <a:rPr lang="en-CA" sz="1200" dirty="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dirty="0" err="1">
                <a:latin typeface="Helvetica" pitchFamily="2" charset="0"/>
              </a:rPr>
              <a:t>arXiv</a:t>
            </a:r>
            <a:r>
              <a:rPr lang="en-CA" sz="1200" dirty="0">
                <a:latin typeface="Helvetica" pitchFamily="2" charset="0"/>
              </a:rPr>
              <a:t>, 2015.</a:t>
            </a:r>
            <a:endParaRPr lang="en-US" sz="1200" dirty="0">
              <a:latin typeface="Helvetica" pitchFamily="2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48643"/>
              </p:ext>
            </p:extLst>
          </p:nvPr>
        </p:nvGraphicFramePr>
        <p:xfrm>
          <a:off x="3044392" y="3170959"/>
          <a:ext cx="16049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4" name="Equation" r:id="rId4" imgW="927000" imgH="457200" progId="Equation.3">
                  <p:embed/>
                </p:oleObj>
              </mc:Choice>
              <mc:Fallback>
                <p:oleObj name="Equation" r:id="rId4" imgW="927000" imgH="45720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392" y="3170959"/>
                        <a:ext cx="1604962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4613564" y="2111433"/>
            <a:ext cx="2867891" cy="1288472"/>
          </a:xfrm>
          <a:custGeom>
            <a:avLst/>
            <a:gdLst>
              <a:gd name="connsiteX0" fmla="*/ 2834640 w 2834640"/>
              <a:gd name="connsiteY0" fmla="*/ 0 h 1396538"/>
              <a:gd name="connsiteX1" fmla="*/ 1945178 w 2834640"/>
              <a:gd name="connsiteY1" fmla="*/ 1064029 h 1396538"/>
              <a:gd name="connsiteX2" fmla="*/ 0 w 2834640"/>
              <a:gd name="connsiteY2" fmla="*/ 1396538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1396538">
                <a:moveTo>
                  <a:pt x="2834640" y="0"/>
                </a:moveTo>
                <a:cubicBezTo>
                  <a:pt x="2626129" y="415636"/>
                  <a:pt x="2417618" y="831273"/>
                  <a:pt x="1945178" y="1064029"/>
                </a:cubicBezTo>
                <a:cubicBezTo>
                  <a:pt x="1472738" y="1296785"/>
                  <a:pt x="736369" y="1346661"/>
                  <a:pt x="0" y="139653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>
            <a:off x="4206240" y="2111433"/>
            <a:ext cx="3873731" cy="1850101"/>
          </a:xfrm>
          <a:custGeom>
            <a:avLst/>
            <a:gdLst>
              <a:gd name="connsiteX0" fmla="*/ 2834640 w 2834640"/>
              <a:gd name="connsiteY0" fmla="*/ 0 h 1396538"/>
              <a:gd name="connsiteX1" fmla="*/ 1945178 w 2834640"/>
              <a:gd name="connsiteY1" fmla="*/ 1064029 h 1396538"/>
              <a:gd name="connsiteX2" fmla="*/ 0 w 2834640"/>
              <a:gd name="connsiteY2" fmla="*/ 1396538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1396538">
                <a:moveTo>
                  <a:pt x="2834640" y="0"/>
                </a:moveTo>
                <a:cubicBezTo>
                  <a:pt x="2626129" y="415636"/>
                  <a:pt x="2417618" y="831273"/>
                  <a:pt x="1945178" y="1064029"/>
                </a:cubicBezTo>
                <a:cubicBezTo>
                  <a:pt x="1472738" y="1296785"/>
                  <a:pt x="736369" y="1346661"/>
                  <a:pt x="0" y="139653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7242" y="4511532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kern="0" dirty="0"/>
              <a:t>c</a:t>
            </a:r>
            <a:r>
              <a:rPr lang="fr-CA" kern="0" dirty="0" smtClean="0"/>
              <a:t>’est-à-dire</a:t>
            </a:r>
            <a:endParaRPr lang="en-CA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032309"/>
              </p:ext>
            </p:extLst>
          </p:nvPr>
        </p:nvGraphicFramePr>
        <p:xfrm>
          <a:off x="2909252" y="4711700"/>
          <a:ext cx="259397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5" name="Equation" r:id="rId6" imgW="1498320" imgH="888840" progId="Equation.3">
                  <p:embed/>
                </p:oleObj>
              </mc:Choice>
              <mc:Fallback>
                <p:oleObj name="Equation" r:id="rId6" imgW="1498320" imgH="8888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9252" y="4711700"/>
                        <a:ext cx="2593975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4031673" y="4711700"/>
            <a:ext cx="232756" cy="254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572000" y="4394466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kern="0" dirty="0" err="1" smtClean="0">
                <a:solidFill>
                  <a:srgbClr val="FF0000"/>
                </a:solidFill>
              </a:rPr>
              <a:t>Nb_training_data</a:t>
            </a:r>
            <a:endParaRPr lang="en-CA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70120" y="4415955"/>
            <a:ext cx="1920240" cy="1618557"/>
            <a:chOff x="6870120" y="4415955"/>
            <a:chExt cx="1920240" cy="1618557"/>
          </a:xfrm>
        </p:grpSpPr>
        <p:sp>
          <p:nvSpPr>
            <p:cNvPr id="10" name="12-Point Star 9"/>
            <p:cNvSpPr/>
            <p:nvPr/>
          </p:nvSpPr>
          <p:spPr>
            <a:xfrm>
              <a:off x="6870120" y="4415955"/>
              <a:ext cx="1920240" cy="1618557"/>
            </a:xfrm>
            <a:prstGeom prst="star12">
              <a:avLst>
                <a:gd name="adj" fmla="val 42122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73837" y="4973197"/>
              <a:ext cx="18165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200" kern="0" dirty="0" smtClean="0"/>
                <a:t>Peuvent-être approximés</a:t>
              </a:r>
            </a:p>
            <a:p>
              <a:r>
                <a:rPr lang="fr-CA" sz="1200" kern="0" dirty="0"/>
                <a:t>p</a:t>
              </a:r>
              <a:r>
                <a:rPr lang="fr-CA" sz="1200" kern="0" dirty="0" smtClean="0"/>
                <a:t>ar des moyennes mobiles</a:t>
              </a:r>
              <a:endParaRPr lang="en-CA" sz="1200" dirty="0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76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95" y="1981200"/>
            <a:ext cx="8629538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b="1" dirty="0" smtClean="0"/>
              <a:t>Pour plus d’information:</a:t>
            </a:r>
          </a:p>
          <a:p>
            <a:endParaRPr lang="fr-CA" dirty="0"/>
          </a:p>
          <a:p>
            <a:r>
              <a:rPr lang="en-CA" dirty="0"/>
              <a:t>https://medium.com/@</a:t>
            </a:r>
            <a:r>
              <a:rPr lang="en-CA" dirty="0" smtClean="0"/>
              <a:t>ilango100/batch-normalization-speed-up-neural-network-training-245e39a62f85</a:t>
            </a:r>
          </a:p>
          <a:p>
            <a:r>
              <a:rPr lang="en-CA" dirty="0"/>
              <a:t>https://</a:t>
            </a:r>
            <a:r>
              <a:rPr lang="en-CA" dirty="0" smtClean="0"/>
              <a:t>deepnotes.io/batchnorm</a:t>
            </a:r>
          </a:p>
          <a:p>
            <a:r>
              <a:rPr lang="en-US" dirty="0"/>
              <a:t>Image: </a:t>
            </a:r>
            <a:r>
              <a:rPr lang="en-CA" dirty="0" err="1"/>
              <a:t>Ioffe</a:t>
            </a:r>
            <a:r>
              <a:rPr lang="en-CA" dirty="0"/>
              <a:t> et al. "Batch normalization: Accelerating deep network training by reducing internal covariate shift." </a:t>
            </a:r>
            <a:r>
              <a:rPr lang="en-CA" dirty="0" err="1"/>
              <a:t>arXiv</a:t>
            </a:r>
            <a:r>
              <a:rPr lang="en-CA" dirty="0"/>
              <a:t>, 2015.</a:t>
            </a:r>
            <a:endParaRPr lang="en-US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63</a:t>
            </a:fld>
            <a:endParaRPr lang="fr-C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 dirty="0" smtClean="0"/>
              <a:t>Normalisation par lot (</a:t>
            </a:r>
            <a:r>
              <a:rPr lang="fr-CA" i="1" dirty="0" smtClean="0"/>
              <a:t>Batch </a:t>
            </a:r>
            <a:r>
              <a:rPr lang="fr-CA" i="1" dirty="0" err="1" smtClean="0"/>
              <a:t>norm</a:t>
            </a:r>
            <a:r>
              <a:rPr lang="fr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2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4" y="144033"/>
            <a:ext cx="8632455" cy="1143000"/>
          </a:xfrm>
        </p:spPr>
        <p:txBody>
          <a:bodyPr/>
          <a:lstStyle/>
          <a:p>
            <a:pPr algn="l"/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pratique</a:t>
            </a:r>
            <a:r>
              <a:rPr lang="en-US" dirty="0" smtClean="0"/>
              <a:t> courante : </a:t>
            </a:r>
            <a:r>
              <a:rPr lang="en-US" i="1" dirty="0" smtClean="0"/>
              <a:t>Dropout</a:t>
            </a:r>
            <a:endParaRPr lang="en-US" i="1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1397779" y="3001251"/>
            <a:ext cx="2175670" cy="2433444"/>
            <a:chOff x="1397779" y="3001251"/>
            <a:chExt cx="2175670" cy="2433444"/>
          </a:xfrm>
        </p:grpSpPr>
        <p:sp>
          <p:nvSpPr>
            <p:cNvPr id="6" name="Oval 5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8" idx="7"/>
              <a:endCxn id="6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0"/>
              <a:endCxn id="6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0"/>
              <a:endCxn id="6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7"/>
              <a:endCxn id="8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9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7"/>
              <a:endCxn id="10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  <a:endCxn id="8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2" idx="0"/>
              <a:endCxn id="9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2" idx="0"/>
              <a:endCxn id="10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3" idx="0"/>
              <a:endCxn id="10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7" idx="0"/>
              <a:endCxn id="10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3" idx="0"/>
              <a:endCxn id="9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7" idx="0"/>
              <a:endCxn id="9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7" idx="0"/>
              <a:endCxn id="8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3" idx="0"/>
              <a:endCxn id="8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4" idx="0"/>
              <a:endCxn id="11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4" idx="0"/>
              <a:endCxn id="13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4" idx="0"/>
              <a:endCxn id="12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5" idx="0"/>
              <a:endCxn id="11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5" idx="0"/>
              <a:endCxn id="12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5" idx="0"/>
              <a:endCxn id="17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6" idx="0"/>
              <a:endCxn id="13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8" idx="0"/>
              <a:endCxn id="13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6" idx="0"/>
              <a:endCxn id="12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8" idx="0"/>
              <a:endCxn id="12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8" idx="0"/>
              <a:endCxn id="11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0"/>
              <a:endCxn id="11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6" idx="0"/>
              <a:endCxn id="17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8" idx="0"/>
              <a:endCxn id="17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5400000">
            <a:off x="5819680" y="3028438"/>
            <a:ext cx="2191186" cy="2441333"/>
            <a:chOff x="4774652" y="2996294"/>
            <a:chExt cx="2191186" cy="2441333"/>
          </a:xfrm>
        </p:grpSpPr>
        <p:sp>
          <p:nvSpPr>
            <p:cNvPr id="111" name="Oval 110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2" idx="7"/>
              <a:endCxn id="111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4" idx="0"/>
              <a:endCxn id="111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6" idx="0"/>
              <a:endCxn id="112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6" idx="0"/>
              <a:endCxn id="114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1" idx="0"/>
              <a:endCxn id="114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1" idx="0"/>
              <a:endCxn id="112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9" idx="0"/>
              <a:endCxn id="116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9" idx="0"/>
              <a:endCxn id="121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0" idx="0"/>
              <a:endCxn id="116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0" idx="0"/>
              <a:endCxn id="121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5967" y="1771590"/>
            <a:ext cx="883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Forcer à zéro certains neurones </a:t>
            </a:r>
            <a:r>
              <a:rPr lang="fr-CA" dirty="0" smtClean="0"/>
              <a:t>de façon aléatoire</a:t>
            </a:r>
            <a:r>
              <a:rPr lang="en-US" dirty="0" smtClean="0"/>
              <a:t> à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itération</a:t>
            </a:r>
            <a:endParaRPr lang="fr-CA" dirty="0" smtClean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859B70-2C64-8F4B-962C-3A1A793E8258}"/>
              </a:ext>
            </a:extLst>
          </p:cNvPr>
          <p:cNvSpPr txBox="1"/>
          <p:nvPr/>
        </p:nvSpPr>
        <p:spPr>
          <a:xfrm>
            <a:off x="669174" y="6417475"/>
            <a:ext cx="75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latin typeface="Helvetica" pitchFamily="2" charset="0"/>
              </a:rPr>
              <a:t>Srivastava </a:t>
            </a:r>
            <a:r>
              <a:rPr lang="en-CA" sz="1200" dirty="0">
                <a:latin typeface="Helvetica" pitchFamily="2" charset="0"/>
              </a:rPr>
              <a:t>et al. ”Dropout: a simple way to prevent neural networks from overfitting”, JMLR 2014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5" y="144033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Autre</a:t>
            </a:r>
            <a:r>
              <a:rPr lang="en-US" dirty="0" smtClean="0"/>
              <a:t> bonne </a:t>
            </a:r>
            <a:r>
              <a:rPr lang="en-US" dirty="0" err="1" smtClean="0"/>
              <a:t>pratique</a:t>
            </a:r>
            <a:r>
              <a:rPr lang="en-US" dirty="0" smtClean="0"/>
              <a:t> : </a:t>
            </a:r>
            <a:r>
              <a:rPr lang="en-US" i="1" dirty="0" smtClean="0"/>
              <a:t>Dropout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0" y="1287033"/>
            <a:ext cx="8310570" cy="475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86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5" y="144033"/>
            <a:ext cx="7772400" cy="1143000"/>
          </a:xfrm>
        </p:spPr>
        <p:txBody>
          <a:bodyPr/>
          <a:lstStyle/>
          <a:p>
            <a:pPr algn="l"/>
            <a:r>
              <a:rPr lang="en-US" dirty="0" err="1" smtClean="0"/>
              <a:t>Autre</a:t>
            </a:r>
            <a:r>
              <a:rPr lang="en-US" dirty="0" smtClean="0"/>
              <a:t> bonne </a:t>
            </a:r>
            <a:r>
              <a:rPr lang="en-US" dirty="0" err="1" smtClean="0"/>
              <a:t>pratique</a:t>
            </a:r>
            <a:r>
              <a:rPr lang="en-US" dirty="0" smtClean="0"/>
              <a:t> : </a:t>
            </a:r>
            <a:r>
              <a:rPr lang="en-US" i="1" dirty="0" smtClean="0"/>
              <a:t>Dropout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43193" y="1574962"/>
            <a:ext cx="8800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Dans le cas d’un réseau à convolution, dropout revient à appliquer un </a:t>
            </a:r>
          </a:p>
          <a:p>
            <a:r>
              <a:rPr lang="fr-CA" b="1" dirty="0" smtClean="0">
                <a:solidFill>
                  <a:srgbClr val="FF0000"/>
                </a:solidFill>
              </a:rPr>
              <a:t>masque binaire aléatoire </a:t>
            </a:r>
            <a:r>
              <a:rPr lang="fr-CA" dirty="0" smtClean="0"/>
              <a:t>à chaque carte d’activation.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30613"/>
              </p:ext>
            </p:extLst>
          </p:nvPr>
        </p:nvGraphicFramePr>
        <p:xfrm>
          <a:off x="1265238" y="3254375"/>
          <a:ext cx="6348412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1" r:id="rId3" imgW="6348960" imgH="1777680" progId="">
                  <p:embed/>
                </p:oleObj>
              </mc:Choice>
              <mc:Fallback>
                <p:oleObj r:id="rId3" imgW="6348960" imgH="177768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5238" y="3254375"/>
                        <a:ext cx="6348412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90525" y="6126629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Jonathan </a:t>
            </a:r>
            <a:r>
              <a:rPr lang="en-CA" sz="1200" dirty="0" err="1" smtClean="0"/>
              <a:t>Tompson</a:t>
            </a:r>
            <a:r>
              <a:rPr lang="en-CA" sz="1200" dirty="0"/>
              <a:t>, Ross </a:t>
            </a:r>
            <a:r>
              <a:rPr lang="en-CA" sz="1200" dirty="0" err="1"/>
              <a:t>Goroshin</a:t>
            </a:r>
            <a:r>
              <a:rPr lang="en-CA" sz="1200" dirty="0"/>
              <a:t>, Arjun Jain, Yann </a:t>
            </a:r>
            <a:r>
              <a:rPr lang="en-CA" sz="1200" dirty="0" err="1"/>
              <a:t>LeCun</a:t>
            </a:r>
            <a:r>
              <a:rPr lang="en-CA" sz="1200" dirty="0"/>
              <a:t>, Christoph </a:t>
            </a:r>
            <a:r>
              <a:rPr lang="en-CA" sz="1200" dirty="0" err="1"/>
              <a:t>Bregler</a:t>
            </a:r>
            <a:endParaRPr lang="en-CA" sz="1200" dirty="0"/>
          </a:p>
          <a:p>
            <a:r>
              <a:rPr lang="en-CA" sz="1200" dirty="0" smtClean="0"/>
              <a:t>“Efficient Object Localization Using Convolutional Networks”,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CVPR 2015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97206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67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90525" y="6126629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Jonathan </a:t>
            </a:r>
            <a:r>
              <a:rPr lang="en-CA" sz="1200" dirty="0" err="1" smtClean="0"/>
              <a:t>Tompson</a:t>
            </a:r>
            <a:r>
              <a:rPr lang="en-CA" sz="1200" dirty="0"/>
              <a:t>, Ross </a:t>
            </a:r>
            <a:r>
              <a:rPr lang="en-CA" sz="1200" dirty="0" err="1"/>
              <a:t>Goroshin</a:t>
            </a:r>
            <a:r>
              <a:rPr lang="en-CA" sz="1200" dirty="0"/>
              <a:t>, Arjun Jain, Yann </a:t>
            </a:r>
            <a:r>
              <a:rPr lang="en-CA" sz="1200" dirty="0" err="1"/>
              <a:t>LeCun</a:t>
            </a:r>
            <a:r>
              <a:rPr lang="en-CA" sz="1200" dirty="0"/>
              <a:t>, Christoph </a:t>
            </a:r>
            <a:r>
              <a:rPr lang="en-CA" sz="1200" dirty="0" err="1"/>
              <a:t>Bregler</a:t>
            </a:r>
            <a:endParaRPr lang="en-CA" sz="1200" dirty="0"/>
          </a:p>
          <a:p>
            <a:r>
              <a:rPr lang="en-CA" sz="1200" dirty="0" smtClean="0"/>
              <a:t>“Efficient Object Localization Using Convolutional Networks”, in </a:t>
            </a:r>
            <a:r>
              <a:rPr lang="en-CA" sz="1200" dirty="0" err="1" smtClean="0"/>
              <a:t>proc</a:t>
            </a:r>
            <a:r>
              <a:rPr lang="en-CA" sz="1200" dirty="0" smtClean="0"/>
              <a:t> of CVPR 2015</a:t>
            </a:r>
            <a:endParaRPr lang="en-CA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133350" y="-124290"/>
            <a:ext cx="9010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i="1" kern="0" dirty="0" smtClean="0"/>
              <a:t>Spatial dropout, </a:t>
            </a:r>
            <a:r>
              <a:rPr lang="en-US" sz="4000" kern="0" dirty="0" err="1" smtClean="0"/>
              <a:t>une</a:t>
            </a:r>
            <a:r>
              <a:rPr lang="en-US" sz="4000" kern="0" dirty="0" smtClean="0"/>
              <a:t> </a:t>
            </a:r>
            <a:r>
              <a:rPr lang="en-US" sz="4000" kern="0" dirty="0" err="1" smtClean="0"/>
              <a:t>variante</a:t>
            </a:r>
            <a:r>
              <a:rPr lang="en-US" sz="4000" kern="0" dirty="0" smtClean="0"/>
              <a:t> du</a:t>
            </a:r>
            <a:r>
              <a:rPr lang="en-US" sz="4000" i="1" kern="0" dirty="0" smtClean="0"/>
              <a:t> dropout</a:t>
            </a:r>
            <a:endParaRPr lang="en-US" sz="4000" i="1" kern="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77416"/>
              </p:ext>
            </p:extLst>
          </p:nvPr>
        </p:nvGraphicFramePr>
        <p:xfrm>
          <a:off x="209551" y="2890838"/>
          <a:ext cx="8667750" cy="174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4" r:id="rId3" imgW="14412600" imgH="2907720" progId="">
                  <p:embed/>
                </p:oleObj>
              </mc:Choice>
              <mc:Fallback>
                <p:oleObj r:id="rId3" imgW="14412600" imgH="2907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1" y="2890838"/>
                        <a:ext cx="8667750" cy="174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38276" y="1364051"/>
            <a:ext cx="5804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 lieu de forcer à zéro des neurones, </a:t>
            </a:r>
          </a:p>
          <a:p>
            <a:r>
              <a:rPr lang="fr-CA" dirty="0" smtClean="0"/>
              <a:t>on peut forcer à zéro des</a:t>
            </a:r>
            <a:r>
              <a:rPr lang="fr-CA" b="1" dirty="0" smtClean="0">
                <a:solidFill>
                  <a:srgbClr val="FF0000"/>
                </a:solidFill>
              </a:rPr>
              <a:t> cartes d’activation.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Drop connect</a:t>
            </a:r>
            <a:r>
              <a:rPr lang="en-US" sz="4000" dirty="0" smtClean="0"/>
              <a:t>, </a:t>
            </a:r>
            <a:r>
              <a:rPr lang="en-US" sz="4000" dirty="0" err="1" smtClean="0"/>
              <a:t>autre</a:t>
            </a:r>
            <a:r>
              <a:rPr lang="en-US" sz="4000" dirty="0" smtClean="0"/>
              <a:t> </a:t>
            </a:r>
            <a:r>
              <a:rPr lang="en-US" sz="4000" dirty="0" err="1" smtClean="0"/>
              <a:t>variante</a:t>
            </a:r>
            <a:r>
              <a:rPr lang="en-US" sz="4000" dirty="0" smtClean="0"/>
              <a:t> de </a:t>
            </a:r>
            <a:r>
              <a:rPr lang="en-US" sz="4000" i="1" dirty="0" smtClean="0"/>
              <a:t>dropout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104775" y="5988851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Li </a:t>
            </a:r>
            <a:r>
              <a:rPr lang="en-CA" sz="1600" dirty="0" smtClean="0"/>
              <a:t>Wan, Matthew </a:t>
            </a:r>
            <a:r>
              <a:rPr lang="en-CA" sz="1600" dirty="0" err="1" smtClean="0"/>
              <a:t>Zeiler</a:t>
            </a:r>
            <a:r>
              <a:rPr lang="en-CA" sz="1600" dirty="0" smtClean="0"/>
              <a:t>, </a:t>
            </a:r>
            <a:r>
              <a:rPr lang="en-CA" sz="1600" dirty="0" err="1" smtClean="0"/>
              <a:t>Sixin</a:t>
            </a:r>
            <a:r>
              <a:rPr lang="en-CA" sz="1600" dirty="0" smtClean="0"/>
              <a:t> Zhang, Yann </a:t>
            </a:r>
            <a:r>
              <a:rPr lang="en-CA" sz="1600" dirty="0" err="1" smtClean="0"/>
              <a:t>LeCun</a:t>
            </a:r>
            <a:r>
              <a:rPr lang="en-CA" sz="1600" dirty="0" smtClean="0"/>
              <a:t>, Rob </a:t>
            </a:r>
            <a:r>
              <a:rPr lang="en-CA" sz="1600" dirty="0"/>
              <a:t>Fergus </a:t>
            </a:r>
            <a:r>
              <a:rPr lang="en-CA" sz="1600" dirty="0" smtClean="0"/>
              <a:t>Regularization </a:t>
            </a:r>
            <a:r>
              <a:rPr lang="en-CA" sz="1600" dirty="0"/>
              <a:t>of Neural Networks using </a:t>
            </a:r>
            <a:r>
              <a:rPr lang="en-CA" sz="1600" dirty="0" err="1" smtClean="0"/>
              <a:t>DropConnect</a:t>
            </a:r>
            <a:r>
              <a:rPr lang="en-CA" sz="1600" dirty="0" smtClean="0"/>
              <a:t>, ICML 2013</a:t>
            </a:r>
            <a:endParaRPr lang="en-CA" sz="1600" dirty="0"/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83379" y="2161935"/>
            <a:ext cx="2175670" cy="2433444"/>
            <a:chOff x="1397779" y="3001251"/>
            <a:chExt cx="2175670" cy="2433444"/>
          </a:xfrm>
        </p:grpSpPr>
        <p:sp>
          <p:nvSpPr>
            <p:cNvPr id="15" name="Oval 14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16" idx="7"/>
              <a:endCxn id="15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0"/>
              <a:endCxn id="15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0"/>
              <a:endCxn id="15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9" idx="7"/>
              <a:endCxn id="16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7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9" idx="7"/>
              <a:endCxn id="18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1" idx="0"/>
              <a:endCxn id="16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0"/>
              <a:endCxn id="17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  <a:endCxn id="18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0"/>
              <a:endCxn id="18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8" idx="0"/>
              <a:endCxn id="18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4" idx="0"/>
              <a:endCxn id="17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8" idx="0"/>
              <a:endCxn id="17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16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0"/>
              <a:endCxn id="16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0"/>
              <a:endCxn id="19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5" idx="0"/>
              <a:endCxn id="24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5" idx="0"/>
              <a:endCxn id="21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6" idx="0"/>
              <a:endCxn id="19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6" idx="0"/>
              <a:endCxn id="21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0"/>
              <a:endCxn id="28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7" idx="0"/>
              <a:endCxn id="24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9" idx="0"/>
              <a:endCxn id="24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7" idx="0"/>
              <a:endCxn id="21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0"/>
              <a:endCxn id="21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9" idx="0"/>
              <a:endCxn id="19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7" idx="0"/>
              <a:endCxn id="19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0"/>
              <a:endCxn id="28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9" idx="0"/>
              <a:endCxn id="28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5400000">
            <a:off x="3992223" y="893637"/>
            <a:ext cx="2191186" cy="2441333"/>
            <a:chOff x="4774652" y="2996294"/>
            <a:chExt cx="2191186" cy="2441333"/>
          </a:xfrm>
        </p:grpSpPr>
        <p:sp>
          <p:nvSpPr>
            <p:cNvPr id="60" name="Oval 59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61" idx="7"/>
              <a:endCxn id="60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3" idx="0"/>
              <a:endCxn id="60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4" idx="0"/>
              <a:endCxn id="61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4" idx="0"/>
              <a:endCxn id="63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0"/>
              <a:endCxn id="63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7" idx="0"/>
              <a:endCxn id="61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5" idx="0"/>
              <a:endCxn id="64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5" idx="0"/>
              <a:endCxn id="67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6" idx="0"/>
              <a:endCxn id="64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0"/>
              <a:endCxn id="67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6612361" y="1729420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 smtClean="0"/>
              <a:t>Dropout</a:t>
            </a:r>
            <a:r>
              <a:rPr lang="en-CA" sz="1600" dirty="0" smtClean="0"/>
              <a:t> : </a:t>
            </a:r>
          </a:p>
          <a:p>
            <a:r>
              <a:rPr lang="en-CA" sz="1600" dirty="0" smtClean="0"/>
              <a:t>forcer des neurones à </a:t>
            </a:r>
            <a:r>
              <a:rPr lang="en-CA" sz="1600" dirty="0" err="1" smtClean="0"/>
              <a:t>zéro</a:t>
            </a:r>
            <a:endParaRPr lang="en-CA" sz="1600" dirty="0"/>
          </a:p>
        </p:txBody>
      </p:sp>
      <p:sp>
        <p:nvSpPr>
          <p:cNvPr id="84" name="Oval 83"/>
          <p:cNvSpPr/>
          <p:nvPr/>
        </p:nvSpPr>
        <p:spPr>
          <a:xfrm rot="5400000">
            <a:off x="5992054" y="438807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>
            <a:off x="5301111" y="378315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5400000">
            <a:off x="5301111" y="4388077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 rot="5400000">
            <a:off x="5305786" y="499300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>
            <a:off x="4649438" y="346900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5400000">
            <a:off x="4649438" y="407392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5400000">
            <a:off x="4654113" y="467885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5400000">
            <a:off x="3861540" y="349237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5400000">
            <a:off x="3861540" y="409730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3866215" y="470222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4654113" y="530715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>
            <a:off x="3866215" y="5330524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85" idx="7"/>
            <a:endCxn id="84" idx="3"/>
          </p:cNvCxnSpPr>
          <p:nvPr/>
        </p:nvCxnSpPr>
        <p:spPr>
          <a:xfrm rot="5400000" flipV="1">
            <a:off x="5612262" y="3998710"/>
            <a:ext cx="382789" cy="47673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0"/>
            <a:endCxn id="84" idx="4"/>
          </p:cNvCxnSpPr>
          <p:nvPr/>
        </p:nvCxnSpPr>
        <p:spPr>
          <a:xfrm rot="5400000" flipV="1">
            <a:off x="5803656" y="4345536"/>
            <a:ext cx="1" cy="38801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  <a:endCxn id="84" idx="5"/>
          </p:cNvCxnSpPr>
          <p:nvPr/>
        </p:nvCxnSpPr>
        <p:spPr>
          <a:xfrm rot="5400000" flipH="1" flipV="1">
            <a:off x="5581248" y="4683689"/>
            <a:ext cx="493856" cy="42770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8" idx="7"/>
            <a:endCxn id="85" idx="4"/>
          </p:cNvCxnSpPr>
          <p:nvPr/>
        </p:nvCxnSpPr>
        <p:spPr>
          <a:xfrm rot="5400000" flipV="1">
            <a:off x="5008627" y="3636524"/>
            <a:ext cx="203081" cy="393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6" idx="4"/>
          </p:cNvCxnSpPr>
          <p:nvPr/>
        </p:nvCxnSpPr>
        <p:spPr>
          <a:xfrm rot="5400000" flipV="1">
            <a:off x="4717480" y="3950302"/>
            <a:ext cx="785373" cy="393107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8" idx="7"/>
            <a:endCxn id="87" idx="4"/>
          </p:cNvCxnSpPr>
          <p:nvPr/>
        </p:nvCxnSpPr>
        <p:spPr>
          <a:xfrm rot="5400000" flipV="1">
            <a:off x="4406039" y="4239111"/>
            <a:ext cx="1412931" cy="39778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0"/>
            <a:endCxn id="85" idx="4"/>
          </p:cNvCxnSpPr>
          <p:nvPr/>
        </p:nvCxnSpPr>
        <p:spPr>
          <a:xfrm rot="5400000" flipH="1" flipV="1">
            <a:off x="4986961" y="3905634"/>
            <a:ext cx="290776" cy="34874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9" idx="0"/>
            <a:endCxn id="86" idx="4"/>
          </p:cNvCxnSpPr>
          <p:nvPr/>
        </p:nvCxnSpPr>
        <p:spPr>
          <a:xfrm rot="5400000" flipV="1">
            <a:off x="4975274" y="4208096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9" idx="0"/>
            <a:endCxn id="87" idx="4"/>
          </p:cNvCxnSpPr>
          <p:nvPr/>
        </p:nvCxnSpPr>
        <p:spPr>
          <a:xfrm rot="5400000" flipV="1">
            <a:off x="4675149" y="4508221"/>
            <a:ext cx="919074" cy="35341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0" idx="0"/>
            <a:endCxn id="87" idx="4"/>
          </p:cNvCxnSpPr>
          <p:nvPr/>
        </p:nvCxnSpPr>
        <p:spPr>
          <a:xfrm rot="5400000" flipV="1">
            <a:off x="4979949" y="4813021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4" idx="0"/>
            <a:endCxn id="87" idx="4"/>
          </p:cNvCxnSpPr>
          <p:nvPr/>
        </p:nvCxnSpPr>
        <p:spPr>
          <a:xfrm rot="5400000" flipH="1" flipV="1">
            <a:off x="4979949" y="5127170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0"/>
            <a:endCxn id="86" idx="4"/>
          </p:cNvCxnSpPr>
          <p:nvPr/>
        </p:nvCxnSpPr>
        <p:spPr>
          <a:xfrm rot="5400000" flipH="1" flipV="1">
            <a:off x="4989298" y="4512896"/>
            <a:ext cx="290776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4" idx="0"/>
            <a:endCxn id="86" idx="4"/>
          </p:cNvCxnSpPr>
          <p:nvPr/>
        </p:nvCxnSpPr>
        <p:spPr>
          <a:xfrm rot="5400000" flipH="1" flipV="1">
            <a:off x="4675149" y="4827045"/>
            <a:ext cx="919074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0"/>
            <a:endCxn id="85" idx="4"/>
          </p:cNvCxnSpPr>
          <p:nvPr/>
        </p:nvCxnSpPr>
        <p:spPr>
          <a:xfrm rot="5400000" flipH="1" flipV="1">
            <a:off x="4372687" y="4524583"/>
            <a:ext cx="1523999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0" idx="0"/>
            <a:endCxn id="85" idx="4"/>
          </p:cNvCxnSpPr>
          <p:nvPr/>
        </p:nvCxnSpPr>
        <p:spPr>
          <a:xfrm rot="5400000" flipH="1" flipV="1">
            <a:off x="4686836" y="4210434"/>
            <a:ext cx="895701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0"/>
            <a:endCxn id="88" idx="4"/>
          </p:cNvCxnSpPr>
          <p:nvPr/>
        </p:nvCxnSpPr>
        <p:spPr>
          <a:xfrm rot="5400000" flipH="1" flipV="1">
            <a:off x="4400877" y="3389671"/>
            <a:ext cx="23373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1" idx="0"/>
            <a:endCxn id="90" idx="4"/>
          </p:cNvCxnSpPr>
          <p:nvPr/>
        </p:nvCxnSpPr>
        <p:spPr>
          <a:xfrm rot="5400000" flipV="1">
            <a:off x="3821662" y="3992258"/>
            <a:ext cx="1186477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0"/>
            <a:endCxn id="89" idx="4"/>
          </p:cNvCxnSpPr>
          <p:nvPr/>
        </p:nvCxnSpPr>
        <p:spPr>
          <a:xfrm rot="5400000" flipV="1">
            <a:off x="4121787" y="3692133"/>
            <a:ext cx="581552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2" idx="0"/>
            <a:endCxn id="88" idx="4"/>
          </p:cNvCxnSpPr>
          <p:nvPr/>
        </p:nvCxnSpPr>
        <p:spPr>
          <a:xfrm rot="5400000" flipH="1" flipV="1">
            <a:off x="4098414" y="3692133"/>
            <a:ext cx="628298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2" idx="0"/>
            <a:endCxn id="89" idx="4"/>
          </p:cNvCxnSpPr>
          <p:nvPr/>
        </p:nvCxnSpPr>
        <p:spPr>
          <a:xfrm rot="5400000" flipH="1" flipV="1">
            <a:off x="4400877" y="3994596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2" idx="0"/>
            <a:endCxn id="94" idx="4"/>
          </p:cNvCxnSpPr>
          <p:nvPr/>
        </p:nvCxnSpPr>
        <p:spPr>
          <a:xfrm rot="5400000" flipV="1">
            <a:off x="3809976" y="4608870"/>
            <a:ext cx="1209850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0"/>
            <a:endCxn id="90" idx="4"/>
          </p:cNvCxnSpPr>
          <p:nvPr/>
        </p:nvCxnSpPr>
        <p:spPr>
          <a:xfrm rot="5400000" flipH="1" flipV="1">
            <a:off x="4405552" y="4599521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5" idx="0"/>
            <a:endCxn id="90" idx="4"/>
          </p:cNvCxnSpPr>
          <p:nvPr/>
        </p:nvCxnSpPr>
        <p:spPr>
          <a:xfrm rot="5400000" flipH="1" flipV="1">
            <a:off x="4091403" y="4913670"/>
            <a:ext cx="651671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3" idx="0"/>
            <a:endCxn id="89" idx="4"/>
          </p:cNvCxnSpPr>
          <p:nvPr/>
        </p:nvCxnSpPr>
        <p:spPr>
          <a:xfrm rot="5400000" flipH="1" flipV="1">
            <a:off x="4100752" y="4299396"/>
            <a:ext cx="628298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5" idx="0"/>
            <a:endCxn id="89" idx="4"/>
          </p:cNvCxnSpPr>
          <p:nvPr/>
        </p:nvCxnSpPr>
        <p:spPr>
          <a:xfrm rot="5400000" flipH="1" flipV="1">
            <a:off x="3786603" y="4613545"/>
            <a:ext cx="1256596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5" idx="0"/>
            <a:endCxn id="88" idx="4"/>
          </p:cNvCxnSpPr>
          <p:nvPr/>
        </p:nvCxnSpPr>
        <p:spPr>
          <a:xfrm rot="5400000" flipH="1" flipV="1">
            <a:off x="3484140" y="4311082"/>
            <a:ext cx="1861521" cy="48029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0"/>
            <a:endCxn id="88" idx="4"/>
          </p:cNvCxnSpPr>
          <p:nvPr/>
        </p:nvCxnSpPr>
        <p:spPr>
          <a:xfrm rot="5400000" flipH="1" flipV="1">
            <a:off x="3798289" y="3996933"/>
            <a:ext cx="1233223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3" idx="0"/>
            <a:endCxn id="94" idx="4"/>
          </p:cNvCxnSpPr>
          <p:nvPr/>
        </p:nvCxnSpPr>
        <p:spPr>
          <a:xfrm rot="5400000" flipV="1">
            <a:off x="4114776" y="4913670"/>
            <a:ext cx="604925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5" idx="0"/>
            <a:endCxn id="94" idx="4"/>
          </p:cNvCxnSpPr>
          <p:nvPr/>
        </p:nvCxnSpPr>
        <p:spPr>
          <a:xfrm rot="5400000" flipH="1" flipV="1">
            <a:off x="4405552" y="5227819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585774" y="4225365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 err="1" smtClean="0"/>
              <a:t>Dropconnect</a:t>
            </a:r>
            <a:r>
              <a:rPr lang="en-CA" sz="1600" dirty="0" smtClean="0"/>
              <a:t> : </a:t>
            </a:r>
          </a:p>
          <a:p>
            <a:r>
              <a:rPr lang="en-CA" sz="1600" dirty="0" smtClean="0"/>
              <a:t>forcer des </a:t>
            </a:r>
            <a:r>
              <a:rPr lang="en-CA" sz="1600" b="1" dirty="0" err="1" smtClean="0">
                <a:solidFill>
                  <a:srgbClr val="FF0000"/>
                </a:solidFill>
              </a:rPr>
              <a:t>poids</a:t>
            </a:r>
            <a:r>
              <a:rPr lang="en-CA" sz="1600" b="1" dirty="0" smtClean="0">
                <a:solidFill>
                  <a:srgbClr val="FF0000"/>
                </a:solidFill>
              </a:rPr>
              <a:t> </a:t>
            </a:r>
            <a:r>
              <a:rPr lang="en-CA" sz="1600" dirty="0" smtClean="0"/>
              <a:t>à </a:t>
            </a:r>
            <a:r>
              <a:rPr lang="en-CA" sz="1600" dirty="0" err="1" smtClean="0"/>
              <a:t>zéro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760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Drop connect</a:t>
            </a:r>
            <a:r>
              <a:rPr lang="en-US" sz="4000" dirty="0" smtClean="0"/>
              <a:t>, </a:t>
            </a:r>
            <a:r>
              <a:rPr lang="en-US" sz="4000" dirty="0" err="1" smtClean="0"/>
              <a:t>autre</a:t>
            </a:r>
            <a:r>
              <a:rPr lang="en-US" sz="4000" dirty="0" smtClean="0"/>
              <a:t> </a:t>
            </a:r>
            <a:r>
              <a:rPr lang="en-US" sz="4000" dirty="0" err="1" smtClean="0"/>
              <a:t>variante</a:t>
            </a:r>
            <a:r>
              <a:rPr lang="en-US" sz="4000" dirty="0" smtClean="0"/>
              <a:t> de </a:t>
            </a:r>
            <a:r>
              <a:rPr lang="en-US" sz="4000" i="1" dirty="0" smtClean="0"/>
              <a:t>dropout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Li </a:t>
            </a:r>
            <a:r>
              <a:rPr lang="en-CA" sz="1600" dirty="0" smtClean="0"/>
              <a:t>Wan, Matthew </a:t>
            </a:r>
            <a:r>
              <a:rPr lang="en-CA" sz="1600" dirty="0" err="1" smtClean="0"/>
              <a:t>Zeiler</a:t>
            </a:r>
            <a:r>
              <a:rPr lang="en-CA" sz="1600" dirty="0" smtClean="0"/>
              <a:t>, </a:t>
            </a:r>
            <a:r>
              <a:rPr lang="en-CA" sz="1600" dirty="0" err="1" smtClean="0"/>
              <a:t>Sixin</a:t>
            </a:r>
            <a:r>
              <a:rPr lang="en-CA" sz="1600" dirty="0" smtClean="0"/>
              <a:t> Zhang, Yann </a:t>
            </a:r>
            <a:r>
              <a:rPr lang="en-CA" sz="1600" dirty="0" err="1" smtClean="0"/>
              <a:t>LeCun</a:t>
            </a:r>
            <a:r>
              <a:rPr lang="en-CA" sz="1600" dirty="0" smtClean="0"/>
              <a:t>, Rob </a:t>
            </a:r>
            <a:r>
              <a:rPr lang="en-CA" sz="1600" dirty="0"/>
              <a:t>Fergus </a:t>
            </a:r>
            <a:r>
              <a:rPr lang="en-CA" sz="1600" dirty="0" smtClean="0"/>
              <a:t>Regularization </a:t>
            </a:r>
            <a:r>
              <a:rPr lang="en-CA" sz="1600" dirty="0"/>
              <a:t>of Neural Networks using </a:t>
            </a:r>
            <a:r>
              <a:rPr lang="en-CA" sz="1600" dirty="0" err="1" smtClean="0"/>
              <a:t>DropConnect</a:t>
            </a:r>
            <a:r>
              <a:rPr lang="en-CA" sz="1600" dirty="0" smtClean="0"/>
              <a:t>, ICML 2013</a:t>
            </a:r>
            <a:endParaRPr lang="en-CA" sz="1600" dirty="0"/>
          </a:p>
        </p:txBody>
      </p:sp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85912"/>
              </p:ext>
            </p:extLst>
          </p:nvPr>
        </p:nvGraphicFramePr>
        <p:xfrm>
          <a:off x="1020809" y="27289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38954"/>
              </p:ext>
            </p:extLst>
          </p:nvPr>
        </p:nvGraphicFramePr>
        <p:xfrm>
          <a:off x="4047038" y="27289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09053"/>
              </p:ext>
            </p:extLst>
          </p:nvPr>
        </p:nvGraphicFramePr>
        <p:xfrm>
          <a:off x="6677026" y="27289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636098" y="33200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132" name="Rectangle 131"/>
          <p:cNvSpPr/>
          <p:nvPr/>
        </p:nvSpPr>
        <p:spPr>
          <a:xfrm>
            <a:off x="6136726" y="3275636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35" name="TextBox 134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Dans le cas d’une convolution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</a:t>
            </a:fld>
            <a:endParaRPr lang="fr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295388" y="1068336"/>
            <a:ext cx="728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j-lt"/>
              </a:rPr>
              <a:t>Chaque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couche</a:t>
            </a:r>
            <a:r>
              <a:rPr lang="en-US" sz="2000" b="1" dirty="0" smtClean="0">
                <a:latin typeface="+mj-lt"/>
              </a:rPr>
              <a:t> de convolution </a:t>
            </a:r>
            <a:r>
              <a:rPr lang="en-US" sz="2000" b="1" dirty="0" err="1" smtClean="0">
                <a:latin typeface="+mj-lt"/>
              </a:rPr>
              <a:t>contient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une</a:t>
            </a:r>
            <a:r>
              <a:rPr lang="en-US" sz="2000" b="1" dirty="0" smtClean="0">
                <a:latin typeface="+mj-lt"/>
              </a:rPr>
              <a:t> function </a:t>
            </a:r>
            <a:r>
              <a:rPr lang="en-US" sz="2000" b="1" dirty="0" err="1" smtClean="0">
                <a:latin typeface="+mj-lt"/>
              </a:rPr>
              <a:t>d’activation</a:t>
            </a:r>
            <a:endParaRPr lang="en-US" sz="2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A6837-3382-7148-854A-54AF6D5879D1}"/>
              </a:ext>
            </a:extLst>
          </p:cNvPr>
          <p:cNvSpPr txBox="1"/>
          <p:nvPr/>
        </p:nvSpPr>
        <p:spPr>
          <a:xfrm>
            <a:off x="961231" y="5445227"/>
            <a:ext cx="289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Réduit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problème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la</a:t>
            </a:r>
          </a:p>
          <a:p>
            <a:pPr algn="ctr"/>
            <a:r>
              <a:rPr lang="en-US" sz="1600" dirty="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isparition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gradient</a:t>
            </a:r>
            <a:endParaRPr lang="en-US" sz="16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9E682-1A2C-294C-BC14-44E7C2A0E13A}"/>
              </a:ext>
            </a:extLst>
          </p:cNvPr>
          <p:cNvSpPr txBox="1"/>
          <p:nvPr/>
        </p:nvSpPr>
        <p:spPr>
          <a:xfrm>
            <a:off x="4330630" y="1752656"/>
            <a:ext cx="3405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S’assure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tous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les neurons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activés</a:t>
            </a:r>
            <a:endParaRPr lang="en-US" sz="16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Google Shape;1890;p52">
            <a:extLst>
              <a:ext uri="{FF2B5EF4-FFF2-40B4-BE49-F238E27FC236}">
                <a16:creationId xmlns:a16="http://schemas.microsoft.com/office/drawing/2014/main" id="{59ABF117-771F-E14A-A41D-D95896B103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790"/>
          <a:stretch/>
        </p:blipFill>
        <p:spPr>
          <a:xfrm>
            <a:off x="1015019" y="2252018"/>
            <a:ext cx="6829100" cy="31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97710-DD54-824B-A95E-B9C2AD47BFCB}"/>
              </a:ext>
            </a:extLst>
          </p:cNvPr>
          <p:cNvSpPr/>
          <p:nvPr/>
        </p:nvSpPr>
        <p:spPr>
          <a:xfrm>
            <a:off x="961231" y="4244786"/>
            <a:ext cx="3207357" cy="1150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0A9D5-C972-6347-BC19-0E4D78BAFD76}"/>
              </a:ext>
            </a:extLst>
          </p:cNvPr>
          <p:cNvSpPr/>
          <p:nvPr/>
        </p:nvSpPr>
        <p:spPr>
          <a:xfrm>
            <a:off x="4429569" y="2202392"/>
            <a:ext cx="3207357" cy="1150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6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Drop connect</a:t>
            </a:r>
            <a:r>
              <a:rPr lang="en-US" sz="4000" dirty="0" smtClean="0"/>
              <a:t>, </a:t>
            </a:r>
            <a:r>
              <a:rPr lang="en-US" sz="4000" dirty="0" err="1" smtClean="0"/>
              <a:t>autre</a:t>
            </a:r>
            <a:r>
              <a:rPr lang="en-US" sz="4000" dirty="0" smtClean="0"/>
              <a:t> </a:t>
            </a:r>
            <a:r>
              <a:rPr lang="en-US" sz="4000" dirty="0" err="1" smtClean="0"/>
              <a:t>variante</a:t>
            </a:r>
            <a:r>
              <a:rPr lang="en-US" sz="4000" dirty="0" smtClean="0"/>
              <a:t> de </a:t>
            </a:r>
            <a:r>
              <a:rPr lang="en-US" sz="4000" i="1" dirty="0" smtClean="0"/>
              <a:t>dropout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Li </a:t>
            </a:r>
            <a:r>
              <a:rPr lang="en-CA" sz="1600" dirty="0" smtClean="0"/>
              <a:t>Wan, Matthew </a:t>
            </a:r>
            <a:r>
              <a:rPr lang="en-CA" sz="1600" dirty="0" err="1" smtClean="0"/>
              <a:t>Zeiler</a:t>
            </a:r>
            <a:r>
              <a:rPr lang="en-CA" sz="1600" dirty="0" smtClean="0"/>
              <a:t>, </a:t>
            </a:r>
            <a:r>
              <a:rPr lang="en-CA" sz="1600" dirty="0" err="1" smtClean="0"/>
              <a:t>Sixin</a:t>
            </a:r>
            <a:r>
              <a:rPr lang="en-CA" sz="1600" dirty="0" smtClean="0"/>
              <a:t> Zhang, Yann </a:t>
            </a:r>
            <a:r>
              <a:rPr lang="en-CA" sz="1600" dirty="0" err="1" smtClean="0"/>
              <a:t>LeCun</a:t>
            </a:r>
            <a:r>
              <a:rPr lang="en-CA" sz="1600" dirty="0" smtClean="0"/>
              <a:t>, Rob </a:t>
            </a:r>
            <a:r>
              <a:rPr lang="en-CA" sz="1600" dirty="0"/>
              <a:t>Fergus </a:t>
            </a:r>
            <a:r>
              <a:rPr lang="en-CA" sz="1600" dirty="0" smtClean="0"/>
              <a:t>Regularization </a:t>
            </a:r>
            <a:r>
              <a:rPr lang="en-CA" sz="1600" dirty="0"/>
              <a:t>of Neural Networks using </a:t>
            </a:r>
            <a:r>
              <a:rPr lang="en-CA" sz="1600" dirty="0" err="1" smtClean="0"/>
              <a:t>DropConnect</a:t>
            </a:r>
            <a:r>
              <a:rPr lang="en-CA" sz="1600" dirty="0" smtClean="0"/>
              <a:t>, ICML 2013</a:t>
            </a:r>
            <a:endParaRPr lang="en-CA" sz="1600" dirty="0"/>
          </a:p>
        </p:txBody>
      </p:sp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07770"/>
              </p:ext>
            </p:extLst>
          </p:nvPr>
        </p:nvGraphicFramePr>
        <p:xfrm>
          <a:off x="535034" y="26908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96592"/>
              </p:ext>
            </p:extLst>
          </p:nvPr>
        </p:nvGraphicFramePr>
        <p:xfrm>
          <a:off x="3561263" y="26908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8575"/>
              </p:ext>
            </p:extLst>
          </p:nvPr>
        </p:nvGraphicFramePr>
        <p:xfrm>
          <a:off x="6191251" y="26908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150323" y="32819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132" name="Rectangle 131"/>
          <p:cNvSpPr/>
          <p:nvPr/>
        </p:nvSpPr>
        <p:spPr>
          <a:xfrm>
            <a:off x="5540827" y="321627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162049" y="269082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1800224" y="367793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544966" y="420339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Dans le cas d’une convolution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466" y="1998322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Dropout</a:t>
            </a:r>
            <a:r>
              <a:rPr lang="fr-CA" dirty="0" smtClean="0"/>
              <a:t> force les </a:t>
            </a:r>
            <a:r>
              <a:rPr lang="fr-CA" b="1" dirty="0" smtClean="0">
                <a:solidFill>
                  <a:srgbClr val="FF0000"/>
                </a:solidFill>
              </a:rPr>
              <a:t>neurones</a:t>
            </a:r>
            <a:r>
              <a:rPr lang="fr-CA" dirty="0" smtClean="0"/>
              <a:t> à zéro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9609" y="420339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2437957" y="318437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44966" y="319501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20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Drop connect</a:t>
            </a:r>
            <a:r>
              <a:rPr lang="en-US" sz="4000" dirty="0" smtClean="0"/>
              <a:t>, </a:t>
            </a:r>
            <a:r>
              <a:rPr lang="en-US" sz="4000" dirty="0" err="1" smtClean="0"/>
              <a:t>autre</a:t>
            </a:r>
            <a:r>
              <a:rPr lang="en-US" sz="4000" dirty="0" smtClean="0"/>
              <a:t> </a:t>
            </a:r>
            <a:r>
              <a:rPr lang="en-US" sz="4000" dirty="0" err="1" smtClean="0"/>
              <a:t>variante</a:t>
            </a:r>
            <a:r>
              <a:rPr lang="en-US" sz="4000" dirty="0" smtClean="0"/>
              <a:t> de </a:t>
            </a:r>
            <a:r>
              <a:rPr lang="en-US" sz="4000" i="1" dirty="0" smtClean="0"/>
              <a:t>dropout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Li </a:t>
            </a:r>
            <a:r>
              <a:rPr lang="en-CA" sz="1600" dirty="0" smtClean="0"/>
              <a:t>Wan, Matthew </a:t>
            </a:r>
            <a:r>
              <a:rPr lang="en-CA" sz="1600" dirty="0" err="1" smtClean="0"/>
              <a:t>Zeiler</a:t>
            </a:r>
            <a:r>
              <a:rPr lang="en-CA" sz="1600" dirty="0" smtClean="0"/>
              <a:t>, </a:t>
            </a:r>
            <a:r>
              <a:rPr lang="en-CA" sz="1600" dirty="0" err="1" smtClean="0"/>
              <a:t>Sixin</a:t>
            </a:r>
            <a:r>
              <a:rPr lang="en-CA" sz="1600" dirty="0" smtClean="0"/>
              <a:t> Zhang, Yann </a:t>
            </a:r>
            <a:r>
              <a:rPr lang="en-CA" sz="1600" dirty="0" err="1" smtClean="0"/>
              <a:t>LeCun</a:t>
            </a:r>
            <a:r>
              <a:rPr lang="en-CA" sz="1600" dirty="0" smtClean="0"/>
              <a:t>, Rob </a:t>
            </a:r>
            <a:r>
              <a:rPr lang="en-CA" sz="1600" dirty="0"/>
              <a:t>Fergus </a:t>
            </a:r>
            <a:r>
              <a:rPr lang="en-CA" sz="1600" dirty="0" smtClean="0"/>
              <a:t>Regularization </a:t>
            </a:r>
            <a:r>
              <a:rPr lang="en-CA" sz="1600" dirty="0"/>
              <a:t>of Neural Networks using </a:t>
            </a:r>
            <a:r>
              <a:rPr lang="en-CA" sz="1600" dirty="0" err="1" smtClean="0"/>
              <a:t>DropConnect</a:t>
            </a:r>
            <a:r>
              <a:rPr lang="en-CA" sz="1600" dirty="0" smtClean="0"/>
              <a:t>, ICML 2013</a:t>
            </a:r>
            <a:endParaRPr lang="en-CA" sz="1600" dirty="0"/>
          </a:p>
        </p:txBody>
      </p:sp>
      <p:graphicFrame>
        <p:nvGraphicFramePr>
          <p:cNvPr id="128" name="Table 127"/>
          <p:cNvGraphicFramePr>
            <a:graphicFrameLocks noGrp="1"/>
          </p:cNvGraphicFramePr>
          <p:nvPr>
            <p:extLst/>
          </p:nvPr>
        </p:nvGraphicFramePr>
        <p:xfrm>
          <a:off x="535034" y="26908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3561263" y="26908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6191251" y="26908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150323" y="32819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132" name="Rectangle 131"/>
          <p:cNvSpPr/>
          <p:nvPr/>
        </p:nvSpPr>
        <p:spPr>
          <a:xfrm>
            <a:off x="5540827" y="321627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3559457" y="266955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4830266" y="317184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Dans le cas d’une convolution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466" y="1998322"/>
            <a:ext cx="530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err="1" smtClean="0"/>
              <a:t>Dropconnect</a:t>
            </a:r>
            <a:r>
              <a:rPr lang="fr-CA" dirty="0" smtClean="0"/>
              <a:t> force les </a:t>
            </a:r>
            <a:r>
              <a:rPr lang="fr-CA" b="1" dirty="0" smtClean="0">
                <a:solidFill>
                  <a:srgbClr val="FF0000"/>
                </a:solidFill>
              </a:rPr>
              <a:t>paramètres</a:t>
            </a:r>
            <a:r>
              <a:rPr lang="fr-CA" dirty="0" smtClean="0"/>
              <a:t> à zéro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04387" y="369698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559457" y="3697293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dirty="0" smtClean="0"/>
              <a:t>Ensemble de </a:t>
            </a:r>
            <a:r>
              <a:rPr lang="en-US" sz="4000" dirty="0" err="1" smtClean="0"/>
              <a:t>modèles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Li </a:t>
            </a:r>
            <a:r>
              <a:rPr lang="en-CA" sz="1600" dirty="0" smtClean="0"/>
              <a:t>Wan, Matthew </a:t>
            </a:r>
            <a:r>
              <a:rPr lang="en-CA" sz="1600" dirty="0" err="1" smtClean="0"/>
              <a:t>Zeiler</a:t>
            </a:r>
            <a:r>
              <a:rPr lang="en-CA" sz="1600" dirty="0" smtClean="0"/>
              <a:t>, </a:t>
            </a:r>
            <a:r>
              <a:rPr lang="en-CA" sz="1600" dirty="0" err="1" smtClean="0"/>
              <a:t>Sixin</a:t>
            </a:r>
            <a:r>
              <a:rPr lang="en-CA" sz="1600" dirty="0" smtClean="0"/>
              <a:t> Zhang, Yann </a:t>
            </a:r>
            <a:r>
              <a:rPr lang="en-CA" sz="1600" dirty="0" err="1" smtClean="0"/>
              <a:t>LeCun</a:t>
            </a:r>
            <a:r>
              <a:rPr lang="en-CA" sz="1600" dirty="0" smtClean="0"/>
              <a:t>, Rob </a:t>
            </a:r>
            <a:r>
              <a:rPr lang="en-CA" sz="1600" dirty="0"/>
              <a:t>Fergus </a:t>
            </a:r>
            <a:r>
              <a:rPr lang="en-CA" sz="1600" dirty="0" smtClean="0"/>
              <a:t>Regularization </a:t>
            </a:r>
            <a:r>
              <a:rPr lang="en-CA" sz="1600" dirty="0"/>
              <a:t>of Neural Networks using </a:t>
            </a:r>
            <a:r>
              <a:rPr lang="en-CA" sz="1600" dirty="0" err="1" smtClean="0"/>
              <a:t>DropConnect</a:t>
            </a:r>
            <a:r>
              <a:rPr lang="en-CA" sz="1600" dirty="0" smtClean="0"/>
              <a:t>, ICML 2013</a:t>
            </a:r>
            <a:endParaRPr lang="en-CA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80224" y="1460810"/>
            <a:ext cx="6204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1- Entraîner indépendamment différents modèles</a:t>
            </a:r>
          </a:p>
          <a:p>
            <a:r>
              <a:rPr lang="fr-CA" dirty="0" smtClean="0"/>
              <a:t>2- En généralisation, </a:t>
            </a:r>
            <a:r>
              <a:rPr lang="fr-CA" b="1" dirty="0" smtClean="0">
                <a:solidFill>
                  <a:srgbClr val="FF0000"/>
                </a:solidFill>
              </a:rPr>
              <a:t>faire voter</a:t>
            </a:r>
            <a:r>
              <a:rPr lang="fr-CA" dirty="0" smtClean="0"/>
              <a:t> ces modèles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44710" y="2622565"/>
            <a:ext cx="5844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Permet d’améliorer les performances de 2-3%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2174755" y="4679721"/>
            <a:ext cx="6603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Même entraîner N-fois le même modèle fonctionne!</a:t>
            </a:r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390292" y="4481227"/>
            <a:ext cx="17844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 dirty="0" smtClean="0">
                <a:solidFill>
                  <a:srgbClr val="FF0000"/>
                </a:solidFill>
              </a:rPr>
              <a:t>NOTE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73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dirty="0"/>
              <a:t>Ensemble de </a:t>
            </a:r>
            <a:r>
              <a:rPr lang="en-US" sz="4000" dirty="0" err="1"/>
              <a:t>modèles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81186" y="1366762"/>
            <a:ext cx="4830761" cy="1685045"/>
            <a:chOff x="601354" y="308650"/>
            <a:chExt cx="7674904" cy="3258528"/>
          </a:xfrm>
        </p:grpSpPr>
        <p:sp>
          <p:nvSpPr>
            <p:cNvPr id="7" name="Cube 6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Cube 10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Cube 20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9" idx="6"/>
              <a:endCxn id="49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7" name="Straight Arrow Connector 56"/>
            <p:cNvCxnSpPr>
              <a:stCxn id="30" idx="6"/>
              <a:endCxn id="49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1" idx="6"/>
              <a:endCxn id="49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6"/>
              <a:endCxn id="49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4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0" idx="6"/>
              <a:endCxn id="54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31" idx="6"/>
              <a:endCxn id="54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2" idx="6"/>
              <a:endCxn id="54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30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29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2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31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56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31" idx="6"/>
              <a:endCxn id="56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32" idx="6"/>
              <a:endCxn id="56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30" idx="6"/>
              <a:endCxn id="56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9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 dirty="0" smtClean="0">
                  <a:solidFill>
                    <a:schemeClr val="tx1"/>
                  </a:solidFill>
                </a:rPr>
                <a:t>SOFTMAX</a:t>
              </a:r>
              <a:endParaRPr lang="en-CA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281186" y="3216874"/>
            <a:ext cx="4830761" cy="1685045"/>
            <a:chOff x="601354" y="308650"/>
            <a:chExt cx="7674904" cy="3258528"/>
          </a:xfrm>
        </p:grpSpPr>
        <p:sp>
          <p:nvSpPr>
            <p:cNvPr id="99" name="Cube 98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Cube 99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Cube 102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  <a:endCxn id="12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4" name="Straight Arrow Connector 133"/>
            <p:cNvCxnSpPr>
              <a:stCxn id="109" idx="6"/>
              <a:endCxn id="12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0" idx="6"/>
              <a:endCxn id="12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1" idx="6"/>
              <a:endCxn id="12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08" idx="6"/>
              <a:endCxn id="13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9" idx="6"/>
              <a:endCxn id="13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10" idx="6"/>
              <a:endCxn id="13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1" idx="6"/>
              <a:endCxn id="13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9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08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1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0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3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10" idx="6"/>
              <a:endCxn id="13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1" idx="6"/>
              <a:endCxn id="13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09" idx="6"/>
              <a:endCxn id="13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2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 dirty="0" smtClean="0">
                  <a:solidFill>
                    <a:schemeClr val="tx1"/>
                  </a:solidFill>
                </a:rPr>
                <a:t>SOFTMAX</a:t>
              </a:r>
              <a:endParaRPr lang="en-CA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281186" y="5020555"/>
            <a:ext cx="4830761" cy="1685045"/>
            <a:chOff x="601354" y="308650"/>
            <a:chExt cx="7674904" cy="3258528"/>
          </a:xfrm>
        </p:grpSpPr>
        <p:sp>
          <p:nvSpPr>
            <p:cNvPr id="172" name="Cube 171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Cube 172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5" name="Cube 174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Cube 175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9" name="Rectangle 178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1" idx="6"/>
              <a:endCxn id="199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Oval 204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Oval 205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7" name="Straight Arrow Connector 206"/>
            <p:cNvCxnSpPr>
              <a:stCxn id="182" idx="6"/>
              <a:endCxn id="199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3" idx="6"/>
              <a:endCxn id="199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4" idx="6"/>
              <a:endCxn id="199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1" idx="6"/>
              <a:endCxn id="204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82" idx="6"/>
              <a:endCxn id="204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83" idx="6"/>
              <a:endCxn id="204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84" idx="6"/>
              <a:endCxn id="204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2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81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84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83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endCxn id="206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3" idx="6"/>
              <a:endCxn id="206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4" idx="6"/>
              <a:endCxn id="206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82" idx="6"/>
              <a:endCxn id="206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endCxn id="199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8" name="TextBox 237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 dirty="0" smtClean="0">
                  <a:solidFill>
                    <a:schemeClr val="tx1"/>
                  </a:solidFill>
                </a:rPr>
                <a:t>SOFTMAX</a:t>
              </a:r>
              <a:endParaRPr lang="en-CA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40" name="Straight Arrow Connector 239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Rectangle 243"/>
          <p:cNvSpPr/>
          <p:nvPr/>
        </p:nvSpPr>
        <p:spPr>
          <a:xfrm>
            <a:off x="204369" y="887660"/>
            <a:ext cx="8039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Entraîner plusieurs modèles (ou plusieurs fois le même modèle)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7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74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dirty="0"/>
              <a:t>Ensemble de </a:t>
            </a:r>
            <a:r>
              <a:rPr lang="en-US" sz="4000" dirty="0" err="1"/>
              <a:t>modèles</a:t>
            </a:r>
            <a:endParaRPr lang="en-US" sz="4000" dirty="0"/>
          </a:p>
        </p:txBody>
      </p:sp>
      <p:sp>
        <p:nvSpPr>
          <p:cNvPr id="7" name="Cube 6"/>
          <p:cNvSpPr/>
          <p:nvPr/>
        </p:nvSpPr>
        <p:spPr>
          <a:xfrm>
            <a:off x="1281186" y="1460482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ube 10"/>
          <p:cNvSpPr/>
          <p:nvPr/>
        </p:nvSpPr>
        <p:spPr>
          <a:xfrm>
            <a:off x="2199208" y="1690520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90176" y="219950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3091356" y="1835854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4032663" y="1965314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83740" y="220234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05914" y="2199571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26503" y="1366762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04852" y="2213188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38494" y="138646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4838494" y="148087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838494" y="158540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838494" y="16815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4838494" y="17759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4838494" y="18805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4841009" y="197324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4841009" y="206765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4841009" y="21721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4841009" y="22748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4841009" y="23692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841009" y="24738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39365" y="258128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4839365" y="267569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4839365" y="278022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4844718" y="2868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4844718" y="2956461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5348315" y="1723881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/>
          <p:cNvCxnSpPr>
            <a:stCxn id="29" idx="6"/>
            <a:endCxn id="49" idx="2"/>
          </p:cNvCxnSpPr>
          <p:nvPr/>
        </p:nvCxnSpPr>
        <p:spPr>
          <a:xfrm>
            <a:off x="4921784" y="1417462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353144" y="2008572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5361439" y="2284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5370700" y="256391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Arrow Connector 56"/>
          <p:cNvCxnSpPr>
            <a:stCxn id="30" idx="6"/>
            <a:endCxn id="49" idx="2"/>
          </p:cNvCxnSpPr>
          <p:nvPr/>
        </p:nvCxnSpPr>
        <p:spPr>
          <a:xfrm>
            <a:off x="4921784" y="1511870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1" idx="6"/>
            <a:endCxn id="49" idx="2"/>
          </p:cNvCxnSpPr>
          <p:nvPr/>
        </p:nvCxnSpPr>
        <p:spPr>
          <a:xfrm>
            <a:off x="4921784" y="1616404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2" idx="6"/>
            <a:endCxn id="49" idx="2"/>
          </p:cNvCxnSpPr>
          <p:nvPr/>
        </p:nvCxnSpPr>
        <p:spPr>
          <a:xfrm>
            <a:off x="4921784" y="1712580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  <a:endCxn id="54" idx="2"/>
          </p:cNvCxnSpPr>
          <p:nvPr/>
        </p:nvCxnSpPr>
        <p:spPr>
          <a:xfrm>
            <a:off x="4921784" y="1417462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0" idx="6"/>
            <a:endCxn id="54" idx="2"/>
          </p:cNvCxnSpPr>
          <p:nvPr/>
        </p:nvCxnSpPr>
        <p:spPr>
          <a:xfrm>
            <a:off x="4921784" y="1511870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6"/>
            <a:endCxn id="54" idx="2"/>
          </p:cNvCxnSpPr>
          <p:nvPr/>
        </p:nvCxnSpPr>
        <p:spPr>
          <a:xfrm>
            <a:off x="4921784" y="1616404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54" idx="2"/>
          </p:cNvCxnSpPr>
          <p:nvPr/>
        </p:nvCxnSpPr>
        <p:spPr>
          <a:xfrm>
            <a:off x="4921784" y="1712580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</p:cNvCxnSpPr>
          <p:nvPr/>
        </p:nvCxnSpPr>
        <p:spPr>
          <a:xfrm>
            <a:off x="4921784" y="1511870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9" idx="6"/>
          </p:cNvCxnSpPr>
          <p:nvPr/>
        </p:nvCxnSpPr>
        <p:spPr>
          <a:xfrm>
            <a:off x="4921784" y="1417462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6"/>
          </p:cNvCxnSpPr>
          <p:nvPr/>
        </p:nvCxnSpPr>
        <p:spPr>
          <a:xfrm>
            <a:off x="4921784" y="1712580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6"/>
          </p:cNvCxnSpPr>
          <p:nvPr/>
        </p:nvCxnSpPr>
        <p:spPr>
          <a:xfrm>
            <a:off x="4921784" y="1616404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6" idx="2"/>
          </p:cNvCxnSpPr>
          <p:nvPr/>
        </p:nvCxnSpPr>
        <p:spPr>
          <a:xfrm>
            <a:off x="4932303" y="1434623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1" idx="6"/>
            <a:endCxn id="56" idx="2"/>
          </p:cNvCxnSpPr>
          <p:nvPr/>
        </p:nvCxnSpPr>
        <p:spPr>
          <a:xfrm>
            <a:off x="4921784" y="1616404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2" idx="6"/>
            <a:endCxn id="56" idx="2"/>
          </p:cNvCxnSpPr>
          <p:nvPr/>
        </p:nvCxnSpPr>
        <p:spPr>
          <a:xfrm>
            <a:off x="4921784" y="1712580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6"/>
            <a:endCxn id="56" idx="2"/>
          </p:cNvCxnSpPr>
          <p:nvPr/>
        </p:nvCxnSpPr>
        <p:spPr>
          <a:xfrm>
            <a:off x="4921784" y="1511870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56" idx="2"/>
          </p:cNvCxnSpPr>
          <p:nvPr/>
        </p:nvCxnSpPr>
        <p:spPr>
          <a:xfrm flipV="1">
            <a:off x="4917417" y="2650801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6" idx="2"/>
          </p:cNvCxnSpPr>
          <p:nvPr/>
        </p:nvCxnSpPr>
        <p:spPr>
          <a:xfrm flipV="1">
            <a:off x="4917417" y="2650801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6" idx="2"/>
          </p:cNvCxnSpPr>
          <p:nvPr/>
        </p:nvCxnSpPr>
        <p:spPr>
          <a:xfrm flipV="1">
            <a:off x="4917417" y="2650801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6" idx="2"/>
          </p:cNvCxnSpPr>
          <p:nvPr/>
        </p:nvCxnSpPr>
        <p:spPr>
          <a:xfrm flipV="1">
            <a:off x="4917417" y="2650801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5" idx="2"/>
          </p:cNvCxnSpPr>
          <p:nvPr/>
        </p:nvCxnSpPr>
        <p:spPr>
          <a:xfrm flipV="1">
            <a:off x="4917417" y="2371253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55" idx="2"/>
          </p:cNvCxnSpPr>
          <p:nvPr/>
        </p:nvCxnSpPr>
        <p:spPr>
          <a:xfrm flipV="1">
            <a:off x="4917417" y="2371253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55" idx="2"/>
          </p:cNvCxnSpPr>
          <p:nvPr/>
        </p:nvCxnSpPr>
        <p:spPr>
          <a:xfrm flipV="1">
            <a:off x="4917417" y="2371253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5" idx="2"/>
          </p:cNvCxnSpPr>
          <p:nvPr/>
        </p:nvCxnSpPr>
        <p:spPr>
          <a:xfrm flipV="1">
            <a:off x="4917417" y="2371253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4" idx="2"/>
          </p:cNvCxnSpPr>
          <p:nvPr/>
        </p:nvCxnSpPr>
        <p:spPr>
          <a:xfrm flipV="1">
            <a:off x="4917417" y="2095459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54" idx="2"/>
          </p:cNvCxnSpPr>
          <p:nvPr/>
        </p:nvCxnSpPr>
        <p:spPr>
          <a:xfrm flipV="1">
            <a:off x="4917417" y="2095459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54" idx="2"/>
          </p:cNvCxnSpPr>
          <p:nvPr/>
        </p:nvCxnSpPr>
        <p:spPr>
          <a:xfrm flipV="1">
            <a:off x="4917417" y="2095459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54" idx="2"/>
          </p:cNvCxnSpPr>
          <p:nvPr/>
        </p:nvCxnSpPr>
        <p:spPr>
          <a:xfrm flipV="1">
            <a:off x="4917417" y="2095459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9" idx="2"/>
          </p:cNvCxnSpPr>
          <p:nvPr/>
        </p:nvCxnSpPr>
        <p:spPr>
          <a:xfrm flipV="1">
            <a:off x="4927937" y="1810768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9" idx="2"/>
          </p:cNvCxnSpPr>
          <p:nvPr/>
        </p:nvCxnSpPr>
        <p:spPr>
          <a:xfrm flipV="1">
            <a:off x="4917417" y="1810768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9" idx="2"/>
          </p:cNvCxnSpPr>
          <p:nvPr/>
        </p:nvCxnSpPr>
        <p:spPr>
          <a:xfrm flipV="1">
            <a:off x="4917417" y="1810768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9" idx="2"/>
          </p:cNvCxnSpPr>
          <p:nvPr/>
        </p:nvCxnSpPr>
        <p:spPr>
          <a:xfrm flipV="1">
            <a:off x="4917417" y="1810768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4861096" y="2091089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89" name="Rounded Rectangle 88"/>
          <p:cNvSpPr/>
          <p:nvPr/>
        </p:nvSpPr>
        <p:spPr>
          <a:xfrm>
            <a:off x="5722132" y="1647401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5567475" y="1808634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565038" y="2090823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583891" y="2357000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91222" y="2653371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be 98"/>
          <p:cNvSpPr/>
          <p:nvPr/>
        </p:nvSpPr>
        <p:spPr>
          <a:xfrm>
            <a:off x="1281186" y="3310594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Cube 99"/>
          <p:cNvSpPr/>
          <p:nvPr/>
        </p:nvSpPr>
        <p:spPr>
          <a:xfrm>
            <a:off x="2199208" y="3540632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690176" y="404961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Cube 101"/>
          <p:cNvSpPr/>
          <p:nvPr/>
        </p:nvSpPr>
        <p:spPr>
          <a:xfrm>
            <a:off x="3091356" y="3685966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Cube 102"/>
          <p:cNvSpPr/>
          <p:nvPr/>
        </p:nvSpPr>
        <p:spPr>
          <a:xfrm>
            <a:off x="4032663" y="3815426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2583740" y="405245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505914" y="4049683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826503" y="3216874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04852" y="4063300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838494" y="32365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4838494" y="333098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/>
          <p:cNvSpPr/>
          <p:nvPr/>
        </p:nvSpPr>
        <p:spPr>
          <a:xfrm>
            <a:off x="4838494" y="343551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4838494" y="35316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4838494" y="36261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/>
          <p:cNvSpPr/>
          <p:nvPr/>
        </p:nvSpPr>
        <p:spPr>
          <a:xfrm>
            <a:off x="4838494" y="3730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4841009" y="38233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4841009" y="391776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/>
          <p:cNvSpPr/>
          <p:nvPr/>
        </p:nvSpPr>
        <p:spPr>
          <a:xfrm>
            <a:off x="4841009" y="402229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4841009" y="41249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4841009" y="42194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4841009" y="43239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4839365" y="443139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4839365" y="452580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4839365" y="463033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4844718" y="471874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4844718" y="480657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/>
          <p:cNvSpPr/>
          <p:nvPr/>
        </p:nvSpPr>
        <p:spPr>
          <a:xfrm>
            <a:off x="5348315" y="357399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5950694" y="3658746"/>
            <a:ext cx="673325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40959" y="3940935"/>
            <a:ext cx="675148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5959812" y="4203907"/>
            <a:ext cx="664207" cy="29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37752" y="4477524"/>
            <a:ext cx="68025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8" idx="6"/>
            <a:endCxn id="126" idx="2"/>
          </p:cNvCxnSpPr>
          <p:nvPr/>
        </p:nvCxnSpPr>
        <p:spPr>
          <a:xfrm>
            <a:off x="4921784" y="3267574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5353144" y="385868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5361439" y="4134477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5370700" y="441402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09" idx="6"/>
            <a:endCxn id="126" idx="2"/>
          </p:cNvCxnSpPr>
          <p:nvPr/>
        </p:nvCxnSpPr>
        <p:spPr>
          <a:xfrm>
            <a:off x="4921784" y="3361982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0" idx="6"/>
            <a:endCxn id="126" idx="2"/>
          </p:cNvCxnSpPr>
          <p:nvPr/>
        </p:nvCxnSpPr>
        <p:spPr>
          <a:xfrm>
            <a:off x="4921784" y="3466516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1" idx="6"/>
            <a:endCxn id="126" idx="2"/>
          </p:cNvCxnSpPr>
          <p:nvPr/>
        </p:nvCxnSpPr>
        <p:spPr>
          <a:xfrm>
            <a:off x="4921784" y="3562692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8" idx="6"/>
            <a:endCxn id="131" idx="2"/>
          </p:cNvCxnSpPr>
          <p:nvPr/>
        </p:nvCxnSpPr>
        <p:spPr>
          <a:xfrm>
            <a:off x="4921784" y="3267574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09" idx="6"/>
            <a:endCxn id="131" idx="2"/>
          </p:cNvCxnSpPr>
          <p:nvPr/>
        </p:nvCxnSpPr>
        <p:spPr>
          <a:xfrm>
            <a:off x="4921784" y="3361982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0" idx="6"/>
            <a:endCxn id="131" idx="2"/>
          </p:cNvCxnSpPr>
          <p:nvPr/>
        </p:nvCxnSpPr>
        <p:spPr>
          <a:xfrm>
            <a:off x="4921784" y="3466516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1" idx="6"/>
            <a:endCxn id="131" idx="2"/>
          </p:cNvCxnSpPr>
          <p:nvPr/>
        </p:nvCxnSpPr>
        <p:spPr>
          <a:xfrm>
            <a:off x="4921784" y="3562692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9" idx="6"/>
          </p:cNvCxnSpPr>
          <p:nvPr/>
        </p:nvCxnSpPr>
        <p:spPr>
          <a:xfrm>
            <a:off x="4921784" y="3361982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8" idx="6"/>
          </p:cNvCxnSpPr>
          <p:nvPr/>
        </p:nvCxnSpPr>
        <p:spPr>
          <a:xfrm>
            <a:off x="4921784" y="3267574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1" idx="6"/>
          </p:cNvCxnSpPr>
          <p:nvPr/>
        </p:nvCxnSpPr>
        <p:spPr>
          <a:xfrm>
            <a:off x="4921784" y="3562692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0" idx="6"/>
          </p:cNvCxnSpPr>
          <p:nvPr/>
        </p:nvCxnSpPr>
        <p:spPr>
          <a:xfrm>
            <a:off x="4921784" y="3466516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133" idx="2"/>
          </p:cNvCxnSpPr>
          <p:nvPr/>
        </p:nvCxnSpPr>
        <p:spPr>
          <a:xfrm>
            <a:off x="4932303" y="3284735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33" idx="2"/>
          </p:cNvCxnSpPr>
          <p:nvPr/>
        </p:nvCxnSpPr>
        <p:spPr>
          <a:xfrm>
            <a:off x="4921784" y="3466516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1" idx="6"/>
            <a:endCxn id="133" idx="2"/>
          </p:cNvCxnSpPr>
          <p:nvPr/>
        </p:nvCxnSpPr>
        <p:spPr>
          <a:xfrm>
            <a:off x="4921784" y="3562692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9" idx="6"/>
            <a:endCxn id="133" idx="2"/>
          </p:cNvCxnSpPr>
          <p:nvPr/>
        </p:nvCxnSpPr>
        <p:spPr>
          <a:xfrm>
            <a:off x="4921784" y="3361982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3" idx="2"/>
          </p:cNvCxnSpPr>
          <p:nvPr/>
        </p:nvCxnSpPr>
        <p:spPr>
          <a:xfrm flipV="1">
            <a:off x="4917417" y="4500913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33" idx="2"/>
          </p:cNvCxnSpPr>
          <p:nvPr/>
        </p:nvCxnSpPr>
        <p:spPr>
          <a:xfrm flipV="1">
            <a:off x="4917417" y="4500913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133" idx="2"/>
          </p:cNvCxnSpPr>
          <p:nvPr/>
        </p:nvCxnSpPr>
        <p:spPr>
          <a:xfrm flipV="1">
            <a:off x="4917417" y="4500913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33" idx="2"/>
          </p:cNvCxnSpPr>
          <p:nvPr/>
        </p:nvCxnSpPr>
        <p:spPr>
          <a:xfrm flipV="1">
            <a:off x="4917417" y="4500913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132" idx="2"/>
          </p:cNvCxnSpPr>
          <p:nvPr/>
        </p:nvCxnSpPr>
        <p:spPr>
          <a:xfrm flipV="1">
            <a:off x="4917417" y="4221365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32" idx="2"/>
          </p:cNvCxnSpPr>
          <p:nvPr/>
        </p:nvCxnSpPr>
        <p:spPr>
          <a:xfrm flipV="1">
            <a:off x="4917417" y="4221365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32" idx="2"/>
          </p:cNvCxnSpPr>
          <p:nvPr/>
        </p:nvCxnSpPr>
        <p:spPr>
          <a:xfrm flipV="1">
            <a:off x="4917417" y="4221365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32" idx="2"/>
          </p:cNvCxnSpPr>
          <p:nvPr/>
        </p:nvCxnSpPr>
        <p:spPr>
          <a:xfrm flipV="1">
            <a:off x="4917417" y="4221365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31" idx="2"/>
          </p:cNvCxnSpPr>
          <p:nvPr/>
        </p:nvCxnSpPr>
        <p:spPr>
          <a:xfrm flipV="1">
            <a:off x="4917417" y="3945571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31" idx="2"/>
          </p:cNvCxnSpPr>
          <p:nvPr/>
        </p:nvCxnSpPr>
        <p:spPr>
          <a:xfrm flipV="1">
            <a:off x="4917417" y="3945571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131" idx="2"/>
          </p:cNvCxnSpPr>
          <p:nvPr/>
        </p:nvCxnSpPr>
        <p:spPr>
          <a:xfrm flipV="1">
            <a:off x="4917417" y="3945571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endCxn id="131" idx="2"/>
          </p:cNvCxnSpPr>
          <p:nvPr/>
        </p:nvCxnSpPr>
        <p:spPr>
          <a:xfrm flipV="1">
            <a:off x="4917417" y="3945571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26" idx="2"/>
          </p:cNvCxnSpPr>
          <p:nvPr/>
        </p:nvCxnSpPr>
        <p:spPr>
          <a:xfrm flipV="1">
            <a:off x="4927937" y="3660880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26" idx="2"/>
          </p:cNvCxnSpPr>
          <p:nvPr/>
        </p:nvCxnSpPr>
        <p:spPr>
          <a:xfrm flipV="1">
            <a:off x="4917417" y="3660880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26" idx="2"/>
          </p:cNvCxnSpPr>
          <p:nvPr/>
        </p:nvCxnSpPr>
        <p:spPr>
          <a:xfrm flipV="1">
            <a:off x="4917417" y="3660880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26" idx="2"/>
          </p:cNvCxnSpPr>
          <p:nvPr/>
        </p:nvCxnSpPr>
        <p:spPr>
          <a:xfrm flipV="1">
            <a:off x="4917417" y="3660880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16200000">
            <a:off x="4861096" y="3941201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166" name="Rounded Rectangle 165"/>
          <p:cNvSpPr/>
          <p:nvPr/>
        </p:nvSpPr>
        <p:spPr>
          <a:xfrm>
            <a:off x="5722132" y="3497513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5567475" y="3658746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5565038" y="3940935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5583891" y="4207112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591222" y="4503483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ube 171"/>
          <p:cNvSpPr/>
          <p:nvPr/>
        </p:nvSpPr>
        <p:spPr>
          <a:xfrm>
            <a:off x="1281186" y="5114275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Cube 172"/>
          <p:cNvSpPr/>
          <p:nvPr/>
        </p:nvSpPr>
        <p:spPr>
          <a:xfrm>
            <a:off x="2199208" y="5344313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1690176" y="585329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5" name="Cube 174"/>
          <p:cNvSpPr/>
          <p:nvPr/>
        </p:nvSpPr>
        <p:spPr>
          <a:xfrm>
            <a:off x="3091356" y="5489647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Cube 175"/>
          <p:cNvSpPr/>
          <p:nvPr/>
        </p:nvSpPr>
        <p:spPr>
          <a:xfrm>
            <a:off x="4032663" y="5619107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2583740" y="585613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3505914" y="5853364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4826503" y="5020555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4304852" y="5866981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838494" y="504025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/>
          <p:cNvSpPr/>
          <p:nvPr/>
        </p:nvSpPr>
        <p:spPr>
          <a:xfrm>
            <a:off x="4838494" y="513466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/>
          <p:cNvSpPr/>
          <p:nvPr/>
        </p:nvSpPr>
        <p:spPr>
          <a:xfrm>
            <a:off x="4838494" y="523919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/>
          <p:cNvSpPr/>
          <p:nvPr/>
        </p:nvSpPr>
        <p:spPr>
          <a:xfrm>
            <a:off x="4838494" y="53353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Oval 184"/>
          <p:cNvSpPr/>
          <p:nvPr/>
        </p:nvSpPr>
        <p:spPr>
          <a:xfrm>
            <a:off x="4838494" y="54297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/>
          <p:cNvSpPr/>
          <p:nvPr/>
        </p:nvSpPr>
        <p:spPr>
          <a:xfrm>
            <a:off x="4838494" y="55343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/>
          <p:cNvSpPr/>
          <p:nvPr/>
        </p:nvSpPr>
        <p:spPr>
          <a:xfrm>
            <a:off x="4841009" y="562703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Oval 187"/>
          <p:cNvSpPr/>
          <p:nvPr/>
        </p:nvSpPr>
        <p:spPr>
          <a:xfrm>
            <a:off x="4841009" y="572144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4841009" y="58259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/>
          <p:cNvSpPr/>
          <p:nvPr/>
        </p:nvSpPr>
        <p:spPr>
          <a:xfrm>
            <a:off x="4841009" y="59286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4841009" y="60230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4841009" y="61276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4839365" y="623507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/>
          <p:cNvSpPr/>
          <p:nvPr/>
        </p:nvSpPr>
        <p:spPr>
          <a:xfrm>
            <a:off x="4839365" y="632948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/>
          <p:cNvSpPr/>
          <p:nvPr/>
        </p:nvSpPr>
        <p:spPr>
          <a:xfrm>
            <a:off x="4839365" y="643402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/>
          <p:cNvSpPr/>
          <p:nvPr/>
        </p:nvSpPr>
        <p:spPr>
          <a:xfrm>
            <a:off x="4844718" y="652242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/>
          <p:cNvSpPr/>
          <p:nvPr/>
        </p:nvSpPr>
        <p:spPr>
          <a:xfrm>
            <a:off x="4844718" y="66102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/>
          <p:cNvSpPr/>
          <p:nvPr/>
        </p:nvSpPr>
        <p:spPr>
          <a:xfrm>
            <a:off x="5348315" y="537767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181" idx="6"/>
            <a:endCxn id="199" idx="2"/>
          </p:cNvCxnSpPr>
          <p:nvPr/>
        </p:nvCxnSpPr>
        <p:spPr>
          <a:xfrm>
            <a:off x="4921784" y="5071255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353144" y="5662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/>
          <p:cNvSpPr/>
          <p:nvPr/>
        </p:nvSpPr>
        <p:spPr>
          <a:xfrm>
            <a:off x="5361439" y="5938158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/>
          <p:cNvSpPr/>
          <p:nvPr/>
        </p:nvSpPr>
        <p:spPr>
          <a:xfrm>
            <a:off x="5370700" y="6217706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182" idx="6"/>
            <a:endCxn id="199" idx="2"/>
          </p:cNvCxnSpPr>
          <p:nvPr/>
        </p:nvCxnSpPr>
        <p:spPr>
          <a:xfrm>
            <a:off x="4921784" y="5165663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3" idx="6"/>
            <a:endCxn id="199" idx="2"/>
          </p:cNvCxnSpPr>
          <p:nvPr/>
        </p:nvCxnSpPr>
        <p:spPr>
          <a:xfrm>
            <a:off x="4921784" y="5270197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84" idx="6"/>
            <a:endCxn id="199" idx="2"/>
          </p:cNvCxnSpPr>
          <p:nvPr/>
        </p:nvCxnSpPr>
        <p:spPr>
          <a:xfrm>
            <a:off x="4921784" y="5366373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81" idx="6"/>
            <a:endCxn id="204" idx="2"/>
          </p:cNvCxnSpPr>
          <p:nvPr/>
        </p:nvCxnSpPr>
        <p:spPr>
          <a:xfrm>
            <a:off x="4921784" y="5071255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82" idx="6"/>
            <a:endCxn id="204" idx="2"/>
          </p:cNvCxnSpPr>
          <p:nvPr/>
        </p:nvCxnSpPr>
        <p:spPr>
          <a:xfrm>
            <a:off x="4921784" y="5165663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3" idx="6"/>
            <a:endCxn id="204" idx="2"/>
          </p:cNvCxnSpPr>
          <p:nvPr/>
        </p:nvCxnSpPr>
        <p:spPr>
          <a:xfrm>
            <a:off x="4921784" y="5270197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84" idx="6"/>
            <a:endCxn id="204" idx="2"/>
          </p:cNvCxnSpPr>
          <p:nvPr/>
        </p:nvCxnSpPr>
        <p:spPr>
          <a:xfrm>
            <a:off x="4921784" y="5366373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82" idx="6"/>
          </p:cNvCxnSpPr>
          <p:nvPr/>
        </p:nvCxnSpPr>
        <p:spPr>
          <a:xfrm>
            <a:off x="4921784" y="5165663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81" idx="6"/>
          </p:cNvCxnSpPr>
          <p:nvPr/>
        </p:nvCxnSpPr>
        <p:spPr>
          <a:xfrm>
            <a:off x="4921784" y="5071255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184" idx="6"/>
          </p:cNvCxnSpPr>
          <p:nvPr/>
        </p:nvCxnSpPr>
        <p:spPr>
          <a:xfrm>
            <a:off x="4921784" y="5366373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83" idx="6"/>
          </p:cNvCxnSpPr>
          <p:nvPr/>
        </p:nvCxnSpPr>
        <p:spPr>
          <a:xfrm>
            <a:off x="4921784" y="5270197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endCxn id="206" idx="2"/>
          </p:cNvCxnSpPr>
          <p:nvPr/>
        </p:nvCxnSpPr>
        <p:spPr>
          <a:xfrm>
            <a:off x="4932303" y="5088416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83" idx="6"/>
            <a:endCxn id="206" idx="2"/>
          </p:cNvCxnSpPr>
          <p:nvPr/>
        </p:nvCxnSpPr>
        <p:spPr>
          <a:xfrm>
            <a:off x="4921784" y="5270197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84" idx="6"/>
            <a:endCxn id="206" idx="2"/>
          </p:cNvCxnSpPr>
          <p:nvPr/>
        </p:nvCxnSpPr>
        <p:spPr>
          <a:xfrm>
            <a:off x="4921784" y="5366373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82" idx="6"/>
            <a:endCxn id="206" idx="2"/>
          </p:cNvCxnSpPr>
          <p:nvPr/>
        </p:nvCxnSpPr>
        <p:spPr>
          <a:xfrm>
            <a:off x="4921784" y="5165663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endCxn id="206" idx="2"/>
          </p:cNvCxnSpPr>
          <p:nvPr/>
        </p:nvCxnSpPr>
        <p:spPr>
          <a:xfrm flipV="1">
            <a:off x="4917417" y="6304594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206" idx="2"/>
          </p:cNvCxnSpPr>
          <p:nvPr/>
        </p:nvCxnSpPr>
        <p:spPr>
          <a:xfrm flipV="1">
            <a:off x="4917417" y="6304594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06" idx="2"/>
          </p:cNvCxnSpPr>
          <p:nvPr/>
        </p:nvCxnSpPr>
        <p:spPr>
          <a:xfrm flipV="1">
            <a:off x="4917417" y="6304594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06" idx="2"/>
          </p:cNvCxnSpPr>
          <p:nvPr/>
        </p:nvCxnSpPr>
        <p:spPr>
          <a:xfrm flipV="1">
            <a:off x="4917417" y="6304594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endCxn id="205" idx="2"/>
          </p:cNvCxnSpPr>
          <p:nvPr/>
        </p:nvCxnSpPr>
        <p:spPr>
          <a:xfrm flipV="1">
            <a:off x="4917417" y="6025046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endCxn id="205" idx="2"/>
          </p:cNvCxnSpPr>
          <p:nvPr/>
        </p:nvCxnSpPr>
        <p:spPr>
          <a:xfrm flipV="1">
            <a:off x="4917417" y="6025046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endCxn id="205" idx="2"/>
          </p:cNvCxnSpPr>
          <p:nvPr/>
        </p:nvCxnSpPr>
        <p:spPr>
          <a:xfrm flipV="1">
            <a:off x="4917417" y="6025046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05" idx="2"/>
          </p:cNvCxnSpPr>
          <p:nvPr/>
        </p:nvCxnSpPr>
        <p:spPr>
          <a:xfrm flipV="1">
            <a:off x="4917417" y="6025046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204" idx="2"/>
          </p:cNvCxnSpPr>
          <p:nvPr/>
        </p:nvCxnSpPr>
        <p:spPr>
          <a:xfrm flipV="1">
            <a:off x="4917417" y="5749252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endCxn id="204" idx="2"/>
          </p:cNvCxnSpPr>
          <p:nvPr/>
        </p:nvCxnSpPr>
        <p:spPr>
          <a:xfrm flipV="1">
            <a:off x="4917417" y="5749252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4" idx="2"/>
          </p:cNvCxnSpPr>
          <p:nvPr/>
        </p:nvCxnSpPr>
        <p:spPr>
          <a:xfrm flipV="1">
            <a:off x="4917417" y="5749252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04" idx="2"/>
          </p:cNvCxnSpPr>
          <p:nvPr/>
        </p:nvCxnSpPr>
        <p:spPr>
          <a:xfrm flipV="1">
            <a:off x="4917417" y="5749252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endCxn id="199" idx="2"/>
          </p:cNvCxnSpPr>
          <p:nvPr/>
        </p:nvCxnSpPr>
        <p:spPr>
          <a:xfrm flipV="1">
            <a:off x="4927937" y="5464561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endCxn id="199" idx="2"/>
          </p:cNvCxnSpPr>
          <p:nvPr/>
        </p:nvCxnSpPr>
        <p:spPr>
          <a:xfrm flipV="1">
            <a:off x="4917417" y="5464561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endCxn id="199" idx="2"/>
          </p:cNvCxnSpPr>
          <p:nvPr/>
        </p:nvCxnSpPr>
        <p:spPr>
          <a:xfrm flipV="1">
            <a:off x="4917417" y="5464561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endCxn id="199" idx="2"/>
          </p:cNvCxnSpPr>
          <p:nvPr/>
        </p:nvCxnSpPr>
        <p:spPr>
          <a:xfrm flipV="1">
            <a:off x="4917417" y="5464561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 rot="16200000">
            <a:off x="4861096" y="5744882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239" name="Rounded Rectangle 238"/>
          <p:cNvSpPr/>
          <p:nvPr/>
        </p:nvSpPr>
        <p:spPr>
          <a:xfrm>
            <a:off x="5722132" y="5301194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5567475" y="5462427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5565038" y="5744616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5583891" y="6010793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5591222" y="6307164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204369" y="88766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Une fois les modèles entraînés, on combine leur sortie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6624019" y="3571011"/>
            <a:ext cx="1338146" cy="98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moyenne</a:t>
            </a:r>
            <a:endParaRPr lang="en-CA" dirty="0"/>
          </a:p>
        </p:txBody>
      </p:sp>
      <p:grpSp>
        <p:nvGrpSpPr>
          <p:cNvPr id="19" name="Group 18"/>
          <p:cNvGrpSpPr/>
          <p:nvPr/>
        </p:nvGrpSpPr>
        <p:grpSpPr>
          <a:xfrm>
            <a:off x="7958552" y="3654250"/>
            <a:ext cx="413923" cy="823274"/>
            <a:chOff x="7958552" y="3654250"/>
            <a:chExt cx="686267" cy="823274"/>
          </a:xfrm>
        </p:grpSpPr>
        <p:cxnSp>
          <p:nvCxnSpPr>
            <p:cNvPr id="245" name="Straight Arrow Connector 244"/>
            <p:cNvCxnSpPr/>
            <p:nvPr/>
          </p:nvCxnSpPr>
          <p:spPr>
            <a:xfrm flipV="1">
              <a:off x="7971494" y="3654250"/>
              <a:ext cx="673325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7961759" y="3936439"/>
              <a:ext cx="675148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7980612" y="4199411"/>
              <a:ext cx="664207" cy="2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7958552" y="4473028"/>
              <a:ext cx="68025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Elbow Connector 21"/>
          <p:cNvCxnSpPr/>
          <p:nvPr/>
        </p:nvCxnSpPr>
        <p:spPr>
          <a:xfrm rot="16200000" flipH="1">
            <a:off x="5504501" y="2238631"/>
            <a:ext cx="1795021" cy="869737"/>
          </a:xfrm>
          <a:prstGeom prst="bentConnector3">
            <a:avLst>
              <a:gd name="adj1" fmla="val 45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89" idx="3"/>
          </p:cNvCxnSpPr>
          <p:nvPr/>
        </p:nvCxnSpPr>
        <p:spPr>
          <a:xfrm>
            <a:off x="5942782" y="2216229"/>
            <a:ext cx="1204834" cy="13547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Elbow Connector 251"/>
          <p:cNvCxnSpPr/>
          <p:nvPr/>
        </p:nvCxnSpPr>
        <p:spPr>
          <a:xfrm rot="16200000" flipH="1">
            <a:off x="5947412" y="2047425"/>
            <a:ext cx="1530907" cy="1516261"/>
          </a:xfrm>
          <a:prstGeom prst="bentConnector3">
            <a:avLst>
              <a:gd name="adj1" fmla="val -47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Elbow Connector 252"/>
          <p:cNvCxnSpPr/>
          <p:nvPr/>
        </p:nvCxnSpPr>
        <p:spPr>
          <a:xfrm>
            <a:off x="5952043" y="1756460"/>
            <a:ext cx="1836984" cy="1814550"/>
          </a:xfrm>
          <a:prstGeom prst="bentConnector3">
            <a:avLst>
              <a:gd name="adj1" fmla="val 1002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0" name="Group 259"/>
          <p:cNvGrpSpPr/>
          <p:nvPr/>
        </p:nvGrpSpPr>
        <p:grpSpPr>
          <a:xfrm flipV="1">
            <a:off x="5937752" y="4540759"/>
            <a:ext cx="1846245" cy="1818457"/>
            <a:chOff x="6095182" y="1908860"/>
            <a:chExt cx="1846245" cy="1814550"/>
          </a:xfrm>
        </p:grpSpPr>
        <p:cxnSp>
          <p:nvCxnSpPr>
            <p:cNvPr id="256" name="Elbow Connector 255"/>
            <p:cNvCxnSpPr/>
            <p:nvPr/>
          </p:nvCxnSpPr>
          <p:spPr>
            <a:xfrm rot="16200000" flipH="1">
              <a:off x="5656901" y="2391031"/>
              <a:ext cx="1795021" cy="869737"/>
            </a:xfrm>
            <a:prstGeom prst="bentConnector3">
              <a:avLst>
                <a:gd name="adj1" fmla="val 4575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Elbow Connector 256"/>
            <p:cNvCxnSpPr/>
            <p:nvPr/>
          </p:nvCxnSpPr>
          <p:spPr>
            <a:xfrm>
              <a:off x="6095182" y="2368629"/>
              <a:ext cx="1204834" cy="13547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Elbow Connector 257"/>
            <p:cNvCxnSpPr/>
            <p:nvPr/>
          </p:nvCxnSpPr>
          <p:spPr>
            <a:xfrm rot="16200000" flipH="1">
              <a:off x="6099812" y="2199825"/>
              <a:ext cx="1530907" cy="1516261"/>
            </a:xfrm>
            <a:prstGeom prst="bentConnector3">
              <a:avLst>
                <a:gd name="adj1" fmla="val -475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Elbow Connector 258"/>
            <p:cNvCxnSpPr/>
            <p:nvPr/>
          </p:nvCxnSpPr>
          <p:spPr>
            <a:xfrm>
              <a:off x="6104443" y="1908860"/>
              <a:ext cx="1836984" cy="1814550"/>
            </a:xfrm>
            <a:prstGeom prst="bentConnector3">
              <a:avLst>
                <a:gd name="adj1" fmla="val 10029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101550"/>
              </p:ext>
            </p:extLst>
          </p:nvPr>
        </p:nvGraphicFramePr>
        <p:xfrm>
          <a:off x="8367703" y="3473964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4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473964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528914"/>
              </p:ext>
            </p:extLst>
          </p:nvPr>
        </p:nvGraphicFramePr>
        <p:xfrm>
          <a:off x="8367703" y="3778206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5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778206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225528"/>
              </p:ext>
            </p:extLst>
          </p:nvPr>
        </p:nvGraphicFramePr>
        <p:xfrm>
          <a:off x="8369229" y="4038013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6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229" y="4038013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4282"/>
              </p:ext>
            </p:extLst>
          </p:nvPr>
        </p:nvGraphicFramePr>
        <p:xfrm>
          <a:off x="8350724" y="4346717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7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724" y="4346717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75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dirty="0"/>
              <a:t>Ensemble de </a:t>
            </a:r>
            <a:r>
              <a:rPr lang="en-US" sz="4000" dirty="0" err="1"/>
              <a:t>modèles</a:t>
            </a:r>
            <a:endParaRPr lang="en-US" sz="4000" dirty="0"/>
          </a:p>
        </p:txBody>
      </p:sp>
      <p:sp>
        <p:nvSpPr>
          <p:cNvPr id="7" name="Cube 6"/>
          <p:cNvSpPr/>
          <p:nvPr/>
        </p:nvSpPr>
        <p:spPr>
          <a:xfrm>
            <a:off x="1281186" y="1460482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ube 10"/>
          <p:cNvSpPr/>
          <p:nvPr/>
        </p:nvSpPr>
        <p:spPr>
          <a:xfrm>
            <a:off x="2199208" y="1690520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90176" y="219950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3091356" y="1835854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4032663" y="1965314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83740" y="220234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05914" y="2199571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26503" y="1366762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04852" y="2213188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38494" y="138646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4838494" y="148087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838494" y="158540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838494" y="16815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4838494" y="17759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4838494" y="18805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4841009" y="197324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4841009" y="206765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4841009" y="21721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4841009" y="22748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4841009" y="23692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841009" y="24738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39365" y="258128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4839365" y="267569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4839365" y="278022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4844718" y="2868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4844718" y="2956461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5348315" y="1723881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/>
          <p:cNvCxnSpPr>
            <a:stCxn id="29" idx="6"/>
            <a:endCxn id="49" idx="2"/>
          </p:cNvCxnSpPr>
          <p:nvPr/>
        </p:nvCxnSpPr>
        <p:spPr>
          <a:xfrm>
            <a:off x="4921784" y="1417462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353144" y="2008572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5361439" y="2284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5370700" y="256391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Arrow Connector 56"/>
          <p:cNvCxnSpPr>
            <a:stCxn id="30" idx="6"/>
            <a:endCxn id="49" idx="2"/>
          </p:cNvCxnSpPr>
          <p:nvPr/>
        </p:nvCxnSpPr>
        <p:spPr>
          <a:xfrm>
            <a:off x="4921784" y="1511870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1" idx="6"/>
            <a:endCxn id="49" idx="2"/>
          </p:cNvCxnSpPr>
          <p:nvPr/>
        </p:nvCxnSpPr>
        <p:spPr>
          <a:xfrm>
            <a:off x="4921784" y="1616404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2" idx="6"/>
            <a:endCxn id="49" idx="2"/>
          </p:cNvCxnSpPr>
          <p:nvPr/>
        </p:nvCxnSpPr>
        <p:spPr>
          <a:xfrm>
            <a:off x="4921784" y="1712580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  <a:endCxn id="54" idx="2"/>
          </p:cNvCxnSpPr>
          <p:nvPr/>
        </p:nvCxnSpPr>
        <p:spPr>
          <a:xfrm>
            <a:off x="4921784" y="1417462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0" idx="6"/>
            <a:endCxn id="54" idx="2"/>
          </p:cNvCxnSpPr>
          <p:nvPr/>
        </p:nvCxnSpPr>
        <p:spPr>
          <a:xfrm>
            <a:off x="4921784" y="1511870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6"/>
            <a:endCxn id="54" idx="2"/>
          </p:cNvCxnSpPr>
          <p:nvPr/>
        </p:nvCxnSpPr>
        <p:spPr>
          <a:xfrm>
            <a:off x="4921784" y="1616404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54" idx="2"/>
          </p:cNvCxnSpPr>
          <p:nvPr/>
        </p:nvCxnSpPr>
        <p:spPr>
          <a:xfrm>
            <a:off x="4921784" y="1712580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</p:cNvCxnSpPr>
          <p:nvPr/>
        </p:nvCxnSpPr>
        <p:spPr>
          <a:xfrm>
            <a:off x="4921784" y="1511870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9" idx="6"/>
          </p:cNvCxnSpPr>
          <p:nvPr/>
        </p:nvCxnSpPr>
        <p:spPr>
          <a:xfrm>
            <a:off x="4921784" y="1417462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6"/>
          </p:cNvCxnSpPr>
          <p:nvPr/>
        </p:nvCxnSpPr>
        <p:spPr>
          <a:xfrm>
            <a:off x="4921784" y="1712580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6"/>
          </p:cNvCxnSpPr>
          <p:nvPr/>
        </p:nvCxnSpPr>
        <p:spPr>
          <a:xfrm>
            <a:off x="4921784" y="1616404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6" idx="2"/>
          </p:cNvCxnSpPr>
          <p:nvPr/>
        </p:nvCxnSpPr>
        <p:spPr>
          <a:xfrm>
            <a:off x="4932303" y="1434623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1" idx="6"/>
            <a:endCxn id="56" idx="2"/>
          </p:cNvCxnSpPr>
          <p:nvPr/>
        </p:nvCxnSpPr>
        <p:spPr>
          <a:xfrm>
            <a:off x="4921784" y="1616404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2" idx="6"/>
            <a:endCxn id="56" idx="2"/>
          </p:cNvCxnSpPr>
          <p:nvPr/>
        </p:nvCxnSpPr>
        <p:spPr>
          <a:xfrm>
            <a:off x="4921784" y="1712580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6"/>
            <a:endCxn id="56" idx="2"/>
          </p:cNvCxnSpPr>
          <p:nvPr/>
        </p:nvCxnSpPr>
        <p:spPr>
          <a:xfrm>
            <a:off x="4921784" y="1511870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56" idx="2"/>
          </p:cNvCxnSpPr>
          <p:nvPr/>
        </p:nvCxnSpPr>
        <p:spPr>
          <a:xfrm flipV="1">
            <a:off x="4917417" y="2650801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6" idx="2"/>
          </p:cNvCxnSpPr>
          <p:nvPr/>
        </p:nvCxnSpPr>
        <p:spPr>
          <a:xfrm flipV="1">
            <a:off x="4917417" y="2650801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6" idx="2"/>
          </p:cNvCxnSpPr>
          <p:nvPr/>
        </p:nvCxnSpPr>
        <p:spPr>
          <a:xfrm flipV="1">
            <a:off x="4917417" y="2650801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6" idx="2"/>
          </p:cNvCxnSpPr>
          <p:nvPr/>
        </p:nvCxnSpPr>
        <p:spPr>
          <a:xfrm flipV="1">
            <a:off x="4917417" y="2650801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5" idx="2"/>
          </p:cNvCxnSpPr>
          <p:nvPr/>
        </p:nvCxnSpPr>
        <p:spPr>
          <a:xfrm flipV="1">
            <a:off x="4917417" y="2371253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55" idx="2"/>
          </p:cNvCxnSpPr>
          <p:nvPr/>
        </p:nvCxnSpPr>
        <p:spPr>
          <a:xfrm flipV="1">
            <a:off x="4917417" y="2371253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55" idx="2"/>
          </p:cNvCxnSpPr>
          <p:nvPr/>
        </p:nvCxnSpPr>
        <p:spPr>
          <a:xfrm flipV="1">
            <a:off x="4917417" y="2371253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5" idx="2"/>
          </p:cNvCxnSpPr>
          <p:nvPr/>
        </p:nvCxnSpPr>
        <p:spPr>
          <a:xfrm flipV="1">
            <a:off x="4917417" y="2371253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4" idx="2"/>
          </p:cNvCxnSpPr>
          <p:nvPr/>
        </p:nvCxnSpPr>
        <p:spPr>
          <a:xfrm flipV="1">
            <a:off x="4917417" y="2095459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54" idx="2"/>
          </p:cNvCxnSpPr>
          <p:nvPr/>
        </p:nvCxnSpPr>
        <p:spPr>
          <a:xfrm flipV="1">
            <a:off x="4917417" y="2095459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54" idx="2"/>
          </p:cNvCxnSpPr>
          <p:nvPr/>
        </p:nvCxnSpPr>
        <p:spPr>
          <a:xfrm flipV="1">
            <a:off x="4917417" y="2095459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54" idx="2"/>
          </p:cNvCxnSpPr>
          <p:nvPr/>
        </p:nvCxnSpPr>
        <p:spPr>
          <a:xfrm flipV="1">
            <a:off x="4917417" y="2095459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9" idx="2"/>
          </p:cNvCxnSpPr>
          <p:nvPr/>
        </p:nvCxnSpPr>
        <p:spPr>
          <a:xfrm flipV="1">
            <a:off x="4927937" y="1810768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9" idx="2"/>
          </p:cNvCxnSpPr>
          <p:nvPr/>
        </p:nvCxnSpPr>
        <p:spPr>
          <a:xfrm flipV="1">
            <a:off x="4917417" y="1810768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9" idx="2"/>
          </p:cNvCxnSpPr>
          <p:nvPr/>
        </p:nvCxnSpPr>
        <p:spPr>
          <a:xfrm flipV="1">
            <a:off x="4917417" y="1810768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9" idx="2"/>
          </p:cNvCxnSpPr>
          <p:nvPr/>
        </p:nvCxnSpPr>
        <p:spPr>
          <a:xfrm flipV="1">
            <a:off x="4917417" y="1810768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4861096" y="2091089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89" name="Rounded Rectangle 88"/>
          <p:cNvSpPr/>
          <p:nvPr/>
        </p:nvSpPr>
        <p:spPr>
          <a:xfrm>
            <a:off x="5722132" y="1647401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5567475" y="1808634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565038" y="2090823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583891" y="2357000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91222" y="2653371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be 98"/>
          <p:cNvSpPr/>
          <p:nvPr/>
        </p:nvSpPr>
        <p:spPr>
          <a:xfrm>
            <a:off x="1281186" y="3310594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Cube 99"/>
          <p:cNvSpPr/>
          <p:nvPr/>
        </p:nvSpPr>
        <p:spPr>
          <a:xfrm>
            <a:off x="2199208" y="3540632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690176" y="404961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Cube 101"/>
          <p:cNvSpPr/>
          <p:nvPr/>
        </p:nvSpPr>
        <p:spPr>
          <a:xfrm>
            <a:off x="3091356" y="3685966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Cube 102"/>
          <p:cNvSpPr/>
          <p:nvPr/>
        </p:nvSpPr>
        <p:spPr>
          <a:xfrm>
            <a:off x="4032663" y="3815426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2583740" y="405245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505914" y="4049683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826503" y="3216874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04852" y="4063300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838494" y="32365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4838494" y="333098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/>
          <p:cNvSpPr/>
          <p:nvPr/>
        </p:nvSpPr>
        <p:spPr>
          <a:xfrm>
            <a:off x="4838494" y="343551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4838494" y="35316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4838494" y="36261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/>
          <p:cNvSpPr/>
          <p:nvPr/>
        </p:nvSpPr>
        <p:spPr>
          <a:xfrm>
            <a:off x="4838494" y="3730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4841009" y="38233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4841009" y="391776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/>
          <p:cNvSpPr/>
          <p:nvPr/>
        </p:nvSpPr>
        <p:spPr>
          <a:xfrm>
            <a:off x="4841009" y="402229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4841009" y="41249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4841009" y="42194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4841009" y="43239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4839365" y="443139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4839365" y="452580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4839365" y="463033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4844718" y="471874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4844718" y="480657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/>
          <p:cNvSpPr/>
          <p:nvPr/>
        </p:nvSpPr>
        <p:spPr>
          <a:xfrm>
            <a:off x="5348315" y="357399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5950694" y="3658746"/>
            <a:ext cx="673325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40959" y="3940935"/>
            <a:ext cx="675148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5959812" y="4203907"/>
            <a:ext cx="664207" cy="29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37752" y="4477524"/>
            <a:ext cx="68025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8" idx="6"/>
            <a:endCxn id="126" idx="2"/>
          </p:cNvCxnSpPr>
          <p:nvPr/>
        </p:nvCxnSpPr>
        <p:spPr>
          <a:xfrm>
            <a:off x="4921784" y="3267574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5353144" y="385868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5361439" y="4134477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5370700" y="441402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09" idx="6"/>
            <a:endCxn id="126" idx="2"/>
          </p:cNvCxnSpPr>
          <p:nvPr/>
        </p:nvCxnSpPr>
        <p:spPr>
          <a:xfrm>
            <a:off x="4921784" y="3361982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0" idx="6"/>
            <a:endCxn id="126" idx="2"/>
          </p:cNvCxnSpPr>
          <p:nvPr/>
        </p:nvCxnSpPr>
        <p:spPr>
          <a:xfrm>
            <a:off x="4921784" y="3466516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1" idx="6"/>
            <a:endCxn id="126" idx="2"/>
          </p:cNvCxnSpPr>
          <p:nvPr/>
        </p:nvCxnSpPr>
        <p:spPr>
          <a:xfrm>
            <a:off x="4921784" y="3562692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8" idx="6"/>
            <a:endCxn id="131" idx="2"/>
          </p:cNvCxnSpPr>
          <p:nvPr/>
        </p:nvCxnSpPr>
        <p:spPr>
          <a:xfrm>
            <a:off x="4921784" y="3267574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09" idx="6"/>
            <a:endCxn id="131" idx="2"/>
          </p:cNvCxnSpPr>
          <p:nvPr/>
        </p:nvCxnSpPr>
        <p:spPr>
          <a:xfrm>
            <a:off x="4921784" y="3361982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0" idx="6"/>
            <a:endCxn id="131" idx="2"/>
          </p:cNvCxnSpPr>
          <p:nvPr/>
        </p:nvCxnSpPr>
        <p:spPr>
          <a:xfrm>
            <a:off x="4921784" y="3466516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1" idx="6"/>
            <a:endCxn id="131" idx="2"/>
          </p:cNvCxnSpPr>
          <p:nvPr/>
        </p:nvCxnSpPr>
        <p:spPr>
          <a:xfrm>
            <a:off x="4921784" y="3562692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9" idx="6"/>
          </p:cNvCxnSpPr>
          <p:nvPr/>
        </p:nvCxnSpPr>
        <p:spPr>
          <a:xfrm>
            <a:off x="4921784" y="3361982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8" idx="6"/>
          </p:cNvCxnSpPr>
          <p:nvPr/>
        </p:nvCxnSpPr>
        <p:spPr>
          <a:xfrm>
            <a:off x="4921784" y="3267574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1" idx="6"/>
          </p:cNvCxnSpPr>
          <p:nvPr/>
        </p:nvCxnSpPr>
        <p:spPr>
          <a:xfrm>
            <a:off x="4921784" y="3562692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0" idx="6"/>
          </p:cNvCxnSpPr>
          <p:nvPr/>
        </p:nvCxnSpPr>
        <p:spPr>
          <a:xfrm>
            <a:off x="4921784" y="3466516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133" idx="2"/>
          </p:cNvCxnSpPr>
          <p:nvPr/>
        </p:nvCxnSpPr>
        <p:spPr>
          <a:xfrm>
            <a:off x="4932303" y="3284735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33" idx="2"/>
          </p:cNvCxnSpPr>
          <p:nvPr/>
        </p:nvCxnSpPr>
        <p:spPr>
          <a:xfrm>
            <a:off x="4921784" y="3466516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1" idx="6"/>
            <a:endCxn id="133" idx="2"/>
          </p:cNvCxnSpPr>
          <p:nvPr/>
        </p:nvCxnSpPr>
        <p:spPr>
          <a:xfrm>
            <a:off x="4921784" y="3562692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9" idx="6"/>
            <a:endCxn id="133" idx="2"/>
          </p:cNvCxnSpPr>
          <p:nvPr/>
        </p:nvCxnSpPr>
        <p:spPr>
          <a:xfrm>
            <a:off x="4921784" y="3361982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3" idx="2"/>
          </p:cNvCxnSpPr>
          <p:nvPr/>
        </p:nvCxnSpPr>
        <p:spPr>
          <a:xfrm flipV="1">
            <a:off x="4917417" y="4500913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33" idx="2"/>
          </p:cNvCxnSpPr>
          <p:nvPr/>
        </p:nvCxnSpPr>
        <p:spPr>
          <a:xfrm flipV="1">
            <a:off x="4917417" y="4500913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133" idx="2"/>
          </p:cNvCxnSpPr>
          <p:nvPr/>
        </p:nvCxnSpPr>
        <p:spPr>
          <a:xfrm flipV="1">
            <a:off x="4917417" y="4500913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33" idx="2"/>
          </p:cNvCxnSpPr>
          <p:nvPr/>
        </p:nvCxnSpPr>
        <p:spPr>
          <a:xfrm flipV="1">
            <a:off x="4917417" y="4500913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132" idx="2"/>
          </p:cNvCxnSpPr>
          <p:nvPr/>
        </p:nvCxnSpPr>
        <p:spPr>
          <a:xfrm flipV="1">
            <a:off x="4917417" y="4221365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32" idx="2"/>
          </p:cNvCxnSpPr>
          <p:nvPr/>
        </p:nvCxnSpPr>
        <p:spPr>
          <a:xfrm flipV="1">
            <a:off x="4917417" y="4221365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32" idx="2"/>
          </p:cNvCxnSpPr>
          <p:nvPr/>
        </p:nvCxnSpPr>
        <p:spPr>
          <a:xfrm flipV="1">
            <a:off x="4917417" y="4221365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32" idx="2"/>
          </p:cNvCxnSpPr>
          <p:nvPr/>
        </p:nvCxnSpPr>
        <p:spPr>
          <a:xfrm flipV="1">
            <a:off x="4917417" y="4221365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31" idx="2"/>
          </p:cNvCxnSpPr>
          <p:nvPr/>
        </p:nvCxnSpPr>
        <p:spPr>
          <a:xfrm flipV="1">
            <a:off x="4917417" y="3945571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31" idx="2"/>
          </p:cNvCxnSpPr>
          <p:nvPr/>
        </p:nvCxnSpPr>
        <p:spPr>
          <a:xfrm flipV="1">
            <a:off x="4917417" y="3945571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131" idx="2"/>
          </p:cNvCxnSpPr>
          <p:nvPr/>
        </p:nvCxnSpPr>
        <p:spPr>
          <a:xfrm flipV="1">
            <a:off x="4917417" y="3945571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endCxn id="131" idx="2"/>
          </p:cNvCxnSpPr>
          <p:nvPr/>
        </p:nvCxnSpPr>
        <p:spPr>
          <a:xfrm flipV="1">
            <a:off x="4917417" y="3945571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26" idx="2"/>
          </p:cNvCxnSpPr>
          <p:nvPr/>
        </p:nvCxnSpPr>
        <p:spPr>
          <a:xfrm flipV="1">
            <a:off x="4927937" y="3660880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26" idx="2"/>
          </p:cNvCxnSpPr>
          <p:nvPr/>
        </p:nvCxnSpPr>
        <p:spPr>
          <a:xfrm flipV="1">
            <a:off x="4917417" y="3660880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26" idx="2"/>
          </p:cNvCxnSpPr>
          <p:nvPr/>
        </p:nvCxnSpPr>
        <p:spPr>
          <a:xfrm flipV="1">
            <a:off x="4917417" y="3660880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26" idx="2"/>
          </p:cNvCxnSpPr>
          <p:nvPr/>
        </p:nvCxnSpPr>
        <p:spPr>
          <a:xfrm flipV="1">
            <a:off x="4917417" y="3660880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16200000">
            <a:off x="4861096" y="3941201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166" name="Rounded Rectangle 165"/>
          <p:cNvSpPr/>
          <p:nvPr/>
        </p:nvSpPr>
        <p:spPr>
          <a:xfrm>
            <a:off x="5722132" y="3497513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5567475" y="3658746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5565038" y="3940935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5583891" y="4207112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591222" y="4503483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ube 171"/>
          <p:cNvSpPr/>
          <p:nvPr/>
        </p:nvSpPr>
        <p:spPr>
          <a:xfrm>
            <a:off x="1281186" y="5114275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Cube 172"/>
          <p:cNvSpPr/>
          <p:nvPr/>
        </p:nvSpPr>
        <p:spPr>
          <a:xfrm>
            <a:off x="2199208" y="5344313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1690176" y="585329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5" name="Cube 174"/>
          <p:cNvSpPr/>
          <p:nvPr/>
        </p:nvSpPr>
        <p:spPr>
          <a:xfrm>
            <a:off x="3091356" y="5489647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Cube 175"/>
          <p:cNvSpPr/>
          <p:nvPr/>
        </p:nvSpPr>
        <p:spPr>
          <a:xfrm>
            <a:off x="4032663" y="5619107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2583740" y="585613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3505914" y="5853364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4826503" y="5020555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4304852" y="5866981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838494" y="504025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/>
          <p:cNvSpPr/>
          <p:nvPr/>
        </p:nvSpPr>
        <p:spPr>
          <a:xfrm>
            <a:off x="4838494" y="513466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/>
          <p:cNvSpPr/>
          <p:nvPr/>
        </p:nvSpPr>
        <p:spPr>
          <a:xfrm>
            <a:off x="4838494" y="523919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/>
          <p:cNvSpPr/>
          <p:nvPr/>
        </p:nvSpPr>
        <p:spPr>
          <a:xfrm>
            <a:off x="4838494" y="53353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Oval 184"/>
          <p:cNvSpPr/>
          <p:nvPr/>
        </p:nvSpPr>
        <p:spPr>
          <a:xfrm>
            <a:off x="4838494" y="54297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/>
          <p:cNvSpPr/>
          <p:nvPr/>
        </p:nvSpPr>
        <p:spPr>
          <a:xfrm>
            <a:off x="4838494" y="55343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/>
          <p:cNvSpPr/>
          <p:nvPr/>
        </p:nvSpPr>
        <p:spPr>
          <a:xfrm>
            <a:off x="4841009" y="562703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Oval 187"/>
          <p:cNvSpPr/>
          <p:nvPr/>
        </p:nvSpPr>
        <p:spPr>
          <a:xfrm>
            <a:off x="4841009" y="572144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4841009" y="58259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/>
          <p:cNvSpPr/>
          <p:nvPr/>
        </p:nvSpPr>
        <p:spPr>
          <a:xfrm>
            <a:off x="4841009" y="59286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4841009" y="60230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4841009" y="61276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4839365" y="623507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/>
          <p:cNvSpPr/>
          <p:nvPr/>
        </p:nvSpPr>
        <p:spPr>
          <a:xfrm>
            <a:off x="4839365" y="632948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/>
          <p:cNvSpPr/>
          <p:nvPr/>
        </p:nvSpPr>
        <p:spPr>
          <a:xfrm>
            <a:off x="4839365" y="643402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/>
          <p:cNvSpPr/>
          <p:nvPr/>
        </p:nvSpPr>
        <p:spPr>
          <a:xfrm>
            <a:off x="4844718" y="652242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/>
          <p:cNvSpPr/>
          <p:nvPr/>
        </p:nvSpPr>
        <p:spPr>
          <a:xfrm>
            <a:off x="4844718" y="66102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/>
          <p:cNvSpPr/>
          <p:nvPr/>
        </p:nvSpPr>
        <p:spPr>
          <a:xfrm>
            <a:off x="5348315" y="537767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181" idx="6"/>
            <a:endCxn id="199" idx="2"/>
          </p:cNvCxnSpPr>
          <p:nvPr/>
        </p:nvCxnSpPr>
        <p:spPr>
          <a:xfrm>
            <a:off x="4921784" y="5071255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353144" y="5662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/>
          <p:cNvSpPr/>
          <p:nvPr/>
        </p:nvSpPr>
        <p:spPr>
          <a:xfrm>
            <a:off x="5361439" y="5938158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/>
          <p:cNvSpPr/>
          <p:nvPr/>
        </p:nvSpPr>
        <p:spPr>
          <a:xfrm>
            <a:off x="5370700" y="6217706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182" idx="6"/>
            <a:endCxn id="199" idx="2"/>
          </p:cNvCxnSpPr>
          <p:nvPr/>
        </p:nvCxnSpPr>
        <p:spPr>
          <a:xfrm>
            <a:off x="4921784" y="5165663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3" idx="6"/>
            <a:endCxn id="199" idx="2"/>
          </p:cNvCxnSpPr>
          <p:nvPr/>
        </p:nvCxnSpPr>
        <p:spPr>
          <a:xfrm>
            <a:off x="4921784" y="5270197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84" idx="6"/>
            <a:endCxn id="199" idx="2"/>
          </p:cNvCxnSpPr>
          <p:nvPr/>
        </p:nvCxnSpPr>
        <p:spPr>
          <a:xfrm>
            <a:off x="4921784" y="5366373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81" idx="6"/>
            <a:endCxn id="204" idx="2"/>
          </p:cNvCxnSpPr>
          <p:nvPr/>
        </p:nvCxnSpPr>
        <p:spPr>
          <a:xfrm>
            <a:off x="4921784" y="5071255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82" idx="6"/>
            <a:endCxn id="204" idx="2"/>
          </p:cNvCxnSpPr>
          <p:nvPr/>
        </p:nvCxnSpPr>
        <p:spPr>
          <a:xfrm>
            <a:off x="4921784" y="5165663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3" idx="6"/>
            <a:endCxn id="204" idx="2"/>
          </p:cNvCxnSpPr>
          <p:nvPr/>
        </p:nvCxnSpPr>
        <p:spPr>
          <a:xfrm>
            <a:off x="4921784" y="5270197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84" idx="6"/>
            <a:endCxn id="204" idx="2"/>
          </p:cNvCxnSpPr>
          <p:nvPr/>
        </p:nvCxnSpPr>
        <p:spPr>
          <a:xfrm>
            <a:off x="4921784" y="5366373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82" idx="6"/>
          </p:cNvCxnSpPr>
          <p:nvPr/>
        </p:nvCxnSpPr>
        <p:spPr>
          <a:xfrm>
            <a:off x="4921784" y="5165663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81" idx="6"/>
          </p:cNvCxnSpPr>
          <p:nvPr/>
        </p:nvCxnSpPr>
        <p:spPr>
          <a:xfrm>
            <a:off x="4921784" y="5071255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184" idx="6"/>
          </p:cNvCxnSpPr>
          <p:nvPr/>
        </p:nvCxnSpPr>
        <p:spPr>
          <a:xfrm>
            <a:off x="4921784" y="5366373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83" idx="6"/>
          </p:cNvCxnSpPr>
          <p:nvPr/>
        </p:nvCxnSpPr>
        <p:spPr>
          <a:xfrm>
            <a:off x="4921784" y="5270197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endCxn id="206" idx="2"/>
          </p:cNvCxnSpPr>
          <p:nvPr/>
        </p:nvCxnSpPr>
        <p:spPr>
          <a:xfrm>
            <a:off x="4932303" y="5088416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83" idx="6"/>
            <a:endCxn id="206" idx="2"/>
          </p:cNvCxnSpPr>
          <p:nvPr/>
        </p:nvCxnSpPr>
        <p:spPr>
          <a:xfrm>
            <a:off x="4921784" y="5270197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84" idx="6"/>
            <a:endCxn id="206" idx="2"/>
          </p:cNvCxnSpPr>
          <p:nvPr/>
        </p:nvCxnSpPr>
        <p:spPr>
          <a:xfrm>
            <a:off x="4921784" y="5366373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82" idx="6"/>
            <a:endCxn id="206" idx="2"/>
          </p:cNvCxnSpPr>
          <p:nvPr/>
        </p:nvCxnSpPr>
        <p:spPr>
          <a:xfrm>
            <a:off x="4921784" y="5165663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endCxn id="206" idx="2"/>
          </p:cNvCxnSpPr>
          <p:nvPr/>
        </p:nvCxnSpPr>
        <p:spPr>
          <a:xfrm flipV="1">
            <a:off x="4917417" y="6304594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206" idx="2"/>
          </p:cNvCxnSpPr>
          <p:nvPr/>
        </p:nvCxnSpPr>
        <p:spPr>
          <a:xfrm flipV="1">
            <a:off x="4917417" y="6304594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06" idx="2"/>
          </p:cNvCxnSpPr>
          <p:nvPr/>
        </p:nvCxnSpPr>
        <p:spPr>
          <a:xfrm flipV="1">
            <a:off x="4917417" y="6304594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06" idx="2"/>
          </p:cNvCxnSpPr>
          <p:nvPr/>
        </p:nvCxnSpPr>
        <p:spPr>
          <a:xfrm flipV="1">
            <a:off x="4917417" y="6304594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endCxn id="205" idx="2"/>
          </p:cNvCxnSpPr>
          <p:nvPr/>
        </p:nvCxnSpPr>
        <p:spPr>
          <a:xfrm flipV="1">
            <a:off x="4917417" y="6025046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endCxn id="205" idx="2"/>
          </p:cNvCxnSpPr>
          <p:nvPr/>
        </p:nvCxnSpPr>
        <p:spPr>
          <a:xfrm flipV="1">
            <a:off x="4917417" y="6025046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endCxn id="205" idx="2"/>
          </p:cNvCxnSpPr>
          <p:nvPr/>
        </p:nvCxnSpPr>
        <p:spPr>
          <a:xfrm flipV="1">
            <a:off x="4917417" y="6025046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05" idx="2"/>
          </p:cNvCxnSpPr>
          <p:nvPr/>
        </p:nvCxnSpPr>
        <p:spPr>
          <a:xfrm flipV="1">
            <a:off x="4917417" y="6025046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204" idx="2"/>
          </p:cNvCxnSpPr>
          <p:nvPr/>
        </p:nvCxnSpPr>
        <p:spPr>
          <a:xfrm flipV="1">
            <a:off x="4917417" y="5749252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endCxn id="204" idx="2"/>
          </p:cNvCxnSpPr>
          <p:nvPr/>
        </p:nvCxnSpPr>
        <p:spPr>
          <a:xfrm flipV="1">
            <a:off x="4917417" y="5749252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4" idx="2"/>
          </p:cNvCxnSpPr>
          <p:nvPr/>
        </p:nvCxnSpPr>
        <p:spPr>
          <a:xfrm flipV="1">
            <a:off x="4917417" y="5749252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04" idx="2"/>
          </p:cNvCxnSpPr>
          <p:nvPr/>
        </p:nvCxnSpPr>
        <p:spPr>
          <a:xfrm flipV="1">
            <a:off x="4917417" y="5749252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endCxn id="199" idx="2"/>
          </p:cNvCxnSpPr>
          <p:nvPr/>
        </p:nvCxnSpPr>
        <p:spPr>
          <a:xfrm flipV="1">
            <a:off x="4927937" y="5464561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endCxn id="199" idx="2"/>
          </p:cNvCxnSpPr>
          <p:nvPr/>
        </p:nvCxnSpPr>
        <p:spPr>
          <a:xfrm flipV="1">
            <a:off x="4917417" y="5464561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endCxn id="199" idx="2"/>
          </p:cNvCxnSpPr>
          <p:nvPr/>
        </p:nvCxnSpPr>
        <p:spPr>
          <a:xfrm flipV="1">
            <a:off x="4917417" y="5464561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endCxn id="199" idx="2"/>
          </p:cNvCxnSpPr>
          <p:nvPr/>
        </p:nvCxnSpPr>
        <p:spPr>
          <a:xfrm flipV="1">
            <a:off x="4917417" y="5464561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 rot="16200000">
            <a:off x="4861096" y="5744882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239" name="Rounded Rectangle 238"/>
          <p:cNvSpPr/>
          <p:nvPr/>
        </p:nvSpPr>
        <p:spPr>
          <a:xfrm>
            <a:off x="5722132" y="5301194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 dirty="0" smtClean="0">
                <a:solidFill>
                  <a:schemeClr val="tx1"/>
                </a:solidFill>
              </a:rPr>
              <a:t>SOFTMAX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5567475" y="5462427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5565038" y="5744616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5583891" y="6010793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5591222" y="6307164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204369" y="887660"/>
            <a:ext cx="789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On peut également calculer leur </a:t>
            </a:r>
            <a:r>
              <a:rPr lang="fr-CA" b="1" dirty="0" smtClean="0">
                <a:solidFill>
                  <a:srgbClr val="FF0000"/>
                </a:solidFill>
              </a:rPr>
              <a:t>incertitude</a:t>
            </a:r>
            <a:r>
              <a:rPr lang="fr-CA" dirty="0" smtClean="0"/>
              <a:t> avec une variance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6624019" y="3571011"/>
            <a:ext cx="1338146" cy="98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variance</a:t>
            </a:r>
            <a:endParaRPr lang="en-CA" dirty="0"/>
          </a:p>
        </p:txBody>
      </p:sp>
      <p:grpSp>
        <p:nvGrpSpPr>
          <p:cNvPr id="19" name="Group 18"/>
          <p:cNvGrpSpPr/>
          <p:nvPr/>
        </p:nvGrpSpPr>
        <p:grpSpPr>
          <a:xfrm>
            <a:off x="7958552" y="3654250"/>
            <a:ext cx="413923" cy="823274"/>
            <a:chOff x="7958552" y="3654250"/>
            <a:chExt cx="686267" cy="823274"/>
          </a:xfrm>
        </p:grpSpPr>
        <p:cxnSp>
          <p:nvCxnSpPr>
            <p:cNvPr id="245" name="Straight Arrow Connector 244"/>
            <p:cNvCxnSpPr/>
            <p:nvPr/>
          </p:nvCxnSpPr>
          <p:spPr>
            <a:xfrm flipV="1">
              <a:off x="7971494" y="3654250"/>
              <a:ext cx="673325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7961759" y="3936439"/>
              <a:ext cx="675148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7980612" y="4199411"/>
              <a:ext cx="664207" cy="2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7958552" y="4473028"/>
              <a:ext cx="68025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Elbow Connector 21"/>
          <p:cNvCxnSpPr/>
          <p:nvPr/>
        </p:nvCxnSpPr>
        <p:spPr>
          <a:xfrm rot="16200000" flipH="1">
            <a:off x="5504501" y="2238631"/>
            <a:ext cx="1795021" cy="869737"/>
          </a:xfrm>
          <a:prstGeom prst="bentConnector3">
            <a:avLst>
              <a:gd name="adj1" fmla="val 45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89" idx="3"/>
          </p:cNvCxnSpPr>
          <p:nvPr/>
        </p:nvCxnSpPr>
        <p:spPr>
          <a:xfrm>
            <a:off x="5942782" y="2216229"/>
            <a:ext cx="1204834" cy="13547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Elbow Connector 251"/>
          <p:cNvCxnSpPr/>
          <p:nvPr/>
        </p:nvCxnSpPr>
        <p:spPr>
          <a:xfrm rot="16200000" flipH="1">
            <a:off x="5947412" y="2047425"/>
            <a:ext cx="1530907" cy="1516261"/>
          </a:xfrm>
          <a:prstGeom prst="bentConnector3">
            <a:avLst>
              <a:gd name="adj1" fmla="val -47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Elbow Connector 252"/>
          <p:cNvCxnSpPr/>
          <p:nvPr/>
        </p:nvCxnSpPr>
        <p:spPr>
          <a:xfrm>
            <a:off x="5952043" y="1756460"/>
            <a:ext cx="1836984" cy="1814550"/>
          </a:xfrm>
          <a:prstGeom prst="bentConnector3">
            <a:avLst>
              <a:gd name="adj1" fmla="val 1002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0" name="Group 259"/>
          <p:cNvGrpSpPr/>
          <p:nvPr/>
        </p:nvGrpSpPr>
        <p:grpSpPr>
          <a:xfrm flipV="1">
            <a:off x="5937752" y="4540759"/>
            <a:ext cx="1846245" cy="1818457"/>
            <a:chOff x="6095182" y="1908860"/>
            <a:chExt cx="1846245" cy="1814550"/>
          </a:xfrm>
        </p:grpSpPr>
        <p:cxnSp>
          <p:nvCxnSpPr>
            <p:cNvPr id="256" name="Elbow Connector 255"/>
            <p:cNvCxnSpPr/>
            <p:nvPr/>
          </p:nvCxnSpPr>
          <p:spPr>
            <a:xfrm rot="16200000" flipH="1">
              <a:off x="5656901" y="2391031"/>
              <a:ext cx="1795021" cy="869737"/>
            </a:xfrm>
            <a:prstGeom prst="bentConnector3">
              <a:avLst>
                <a:gd name="adj1" fmla="val 4575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Elbow Connector 256"/>
            <p:cNvCxnSpPr/>
            <p:nvPr/>
          </p:nvCxnSpPr>
          <p:spPr>
            <a:xfrm>
              <a:off x="6095182" y="2368629"/>
              <a:ext cx="1204834" cy="13547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Elbow Connector 257"/>
            <p:cNvCxnSpPr/>
            <p:nvPr/>
          </p:nvCxnSpPr>
          <p:spPr>
            <a:xfrm rot="16200000" flipH="1">
              <a:off x="6099812" y="2199825"/>
              <a:ext cx="1530907" cy="1516261"/>
            </a:xfrm>
            <a:prstGeom prst="bentConnector3">
              <a:avLst>
                <a:gd name="adj1" fmla="val -475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Elbow Connector 258"/>
            <p:cNvCxnSpPr/>
            <p:nvPr/>
          </p:nvCxnSpPr>
          <p:spPr>
            <a:xfrm>
              <a:off x="6104443" y="1908860"/>
              <a:ext cx="1836984" cy="1814550"/>
            </a:xfrm>
            <a:prstGeom prst="bentConnector3">
              <a:avLst>
                <a:gd name="adj1" fmla="val 10029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1" name="Object 4"/>
          <p:cNvGraphicFramePr>
            <a:graphicFrameLocks noChangeAspect="1"/>
          </p:cNvGraphicFramePr>
          <p:nvPr>
            <p:extLst/>
          </p:nvPr>
        </p:nvGraphicFramePr>
        <p:xfrm>
          <a:off x="8367703" y="3473964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8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2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473964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4"/>
          <p:cNvGraphicFramePr>
            <a:graphicFrameLocks noChangeAspect="1"/>
          </p:cNvGraphicFramePr>
          <p:nvPr>
            <p:extLst/>
          </p:nvPr>
        </p:nvGraphicFramePr>
        <p:xfrm>
          <a:off x="8367703" y="3778206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9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2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778206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Object 4"/>
          <p:cNvGraphicFramePr>
            <a:graphicFrameLocks noChangeAspect="1"/>
          </p:cNvGraphicFramePr>
          <p:nvPr>
            <p:extLst/>
          </p:nvPr>
        </p:nvGraphicFramePr>
        <p:xfrm>
          <a:off x="8369229" y="4038013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0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2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229" y="4038013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Object 4"/>
          <p:cNvGraphicFramePr>
            <a:graphicFrameLocks noChangeAspect="1"/>
          </p:cNvGraphicFramePr>
          <p:nvPr>
            <p:extLst/>
          </p:nvPr>
        </p:nvGraphicFramePr>
        <p:xfrm>
          <a:off x="8350724" y="4346717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1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2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724" y="4346717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7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76</a:t>
            </a:fld>
            <a:endParaRPr lang="fr-CA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4864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 smtClean="0"/>
              <a:t>Monte-Carlo Dropout </a:t>
            </a:r>
            <a:r>
              <a:rPr lang="fr-CA" sz="2000" i="1" kern="0" dirty="0" smtClean="0"/>
              <a:t>(</a:t>
            </a:r>
            <a:r>
              <a:rPr lang="fr-CA" sz="2000" i="1" kern="0" dirty="0" err="1" smtClean="0"/>
              <a:t>MCDropout</a:t>
            </a:r>
            <a:r>
              <a:rPr lang="fr-CA" sz="2000" i="1" kern="0" dirty="0" smtClean="0"/>
              <a:t>)</a:t>
            </a:r>
            <a:endParaRPr lang="en-CA" i="1" kern="0" dirty="0"/>
          </a:p>
        </p:txBody>
      </p:sp>
      <p:sp>
        <p:nvSpPr>
          <p:cNvPr id="6" name="Rectangle 5"/>
          <p:cNvSpPr/>
          <p:nvPr/>
        </p:nvSpPr>
        <p:spPr>
          <a:xfrm>
            <a:off x="162805" y="1112694"/>
            <a:ext cx="8831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800" dirty="0" smtClean="0"/>
              <a:t>Une façon simple de </a:t>
            </a:r>
            <a:r>
              <a:rPr lang="fr-CA" sz="1800" b="1" dirty="0" smtClean="0">
                <a:solidFill>
                  <a:srgbClr val="FF0000"/>
                </a:solidFill>
              </a:rPr>
              <a:t>combiner plusieurs modèles </a:t>
            </a:r>
            <a:r>
              <a:rPr lang="fr-CA" sz="1800" dirty="0" smtClean="0"/>
              <a:t>et de calculer une </a:t>
            </a:r>
            <a:r>
              <a:rPr lang="fr-CA" sz="1800" b="1" dirty="0" smtClean="0">
                <a:solidFill>
                  <a:srgbClr val="FF0000"/>
                </a:solidFill>
              </a:rPr>
              <a:t>incertitude </a:t>
            </a:r>
            <a:r>
              <a:rPr lang="fr-CA" sz="1800" dirty="0" smtClean="0"/>
              <a:t>est de mélanger la sortie d’un réseau avec différents masques de </a:t>
            </a:r>
            <a:r>
              <a:rPr lang="fr-CA" sz="1800" i="1" dirty="0" smtClean="0"/>
              <a:t>dropout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pSp>
        <p:nvGrpSpPr>
          <p:cNvPr id="83" name="Group 82"/>
          <p:cNvGrpSpPr/>
          <p:nvPr/>
        </p:nvGrpSpPr>
        <p:grpSpPr>
          <a:xfrm>
            <a:off x="682671" y="2029196"/>
            <a:ext cx="4661596" cy="1685045"/>
            <a:chOff x="1281186" y="1366762"/>
            <a:chExt cx="4661596" cy="1685045"/>
          </a:xfrm>
        </p:grpSpPr>
        <p:sp>
          <p:nvSpPr>
            <p:cNvPr id="7" name="Cube 6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Cube 7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Cube 9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Cube 10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16" idx="6"/>
              <a:endCxn id="33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Arrow Connector 37"/>
            <p:cNvCxnSpPr>
              <a:stCxn id="17" idx="6"/>
              <a:endCxn id="33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3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9" idx="6"/>
              <a:endCxn id="33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6" idx="6"/>
              <a:endCxn id="35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7" idx="6"/>
              <a:endCxn id="35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8" idx="6"/>
              <a:endCxn id="35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9" idx="6"/>
              <a:endCxn id="35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9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8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7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8" idx="6"/>
              <a:endCxn id="37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9" idx="6"/>
              <a:endCxn id="37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7" idx="6"/>
              <a:endCxn id="37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33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00" dirty="0" smtClean="0">
                  <a:solidFill>
                    <a:schemeClr val="tx1"/>
                  </a:solidFill>
                </a:rPr>
                <a:t>SOFTMAX</a:t>
              </a:r>
              <a:endParaRPr lang="en-CA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973448"/>
              </p:ext>
            </p:extLst>
          </p:nvPr>
        </p:nvGraphicFramePr>
        <p:xfrm>
          <a:off x="5462759" y="2712670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18" name="Equation" r:id="rId3" imgW="419040" imgH="228600" progId="Equation.3">
                  <p:embed/>
                </p:oleObj>
              </mc:Choice>
              <mc:Fallback>
                <p:oleObj name="Equation" r:id="rId3" imgW="419040" imgH="228600" progId="Equation.3">
                  <p:embed/>
                  <p:pic>
                    <p:nvPicPr>
                      <p:cNvPr id="2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759" y="2712670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15439"/>
              </p:ext>
            </p:extLst>
          </p:nvPr>
        </p:nvGraphicFramePr>
        <p:xfrm>
          <a:off x="319034" y="2780814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19" name="Equation" r:id="rId5" imgW="126720" imgH="139680" progId="Equation.3">
                  <p:embed/>
                </p:oleObj>
              </mc:Choice>
              <mc:Fallback>
                <p:oleObj name="Equation" r:id="rId5" imgW="126720" imgH="139680" progId="Equation.3">
                  <p:embed/>
                  <p:pic>
                    <p:nvPicPr>
                      <p:cNvPr id="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34" y="2780814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6304957" y="2438424"/>
            <a:ext cx="26404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Sans </a:t>
            </a:r>
            <a:r>
              <a:rPr lang="fr-CA" sz="1800" b="1" i="1" dirty="0" smtClean="0">
                <a:solidFill>
                  <a:srgbClr val="FF0000"/>
                </a:solidFill>
              </a:rPr>
              <a:t>dropout</a:t>
            </a:r>
            <a:r>
              <a:rPr lang="fr-CA" sz="1800" dirty="0" smtClean="0"/>
              <a:t>, la sortie</a:t>
            </a:r>
          </a:p>
          <a:p>
            <a:r>
              <a:rPr lang="fr-CA" sz="1800" dirty="0" smtClean="0"/>
              <a:t>est toujours la même pour </a:t>
            </a:r>
          </a:p>
          <a:p>
            <a:r>
              <a:rPr lang="fr-CA" sz="1800" dirty="0" smtClean="0"/>
              <a:t>un </a:t>
            </a:r>
            <a:r>
              <a:rPr lang="fr-CA" sz="1800" i="1" dirty="0" smtClean="0"/>
              <a:t>x</a:t>
            </a:r>
            <a:r>
              <a:rPr lang="fr-CA" sz="1800" dirty="0" smtClean="0"/>
              <a:t> donné </a:t>
            </a:r>
            <a:endParaRPr lang="en-CA" sz="1800" dirty="0"/>
          </a:p>
        </p:txBody>
      </p:sp>
      <p:graphicFrame>
        <p:nvGraphicFramePr>
          <p:cNvPr id="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208318"/>
              </p:ext>
            </p:extLst>
          </p:nvPr>
        </p:nvGraphicFramePr>
        <p:xfrm>
          <a:off x="8444645" y="2449538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20" name="Equation" r:id="rId7" imgW="419040" imgH="228600" progId="Equation.3">
                  <p:embed/>
                </p:oleObj>
              </mc:Choice>
              <mc:Fallback>
                <p:oleObj name="Equation" r:id="rId7" imgW="419040" imgH="228600" progId="Equation.3">
                  <p:embed/>
                  <p:pic>
                    <p:nvPicPr>
                      <p:cNvPr id="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4645" y="2449538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Group 87"/>
          <p:cNvGrpSpPr/>
          <p:nvPr/>
        </p:nvGrpSpPr>
        <p:grpSpPr>
          <a:xfrm>
            <a:off x="682671" y="3969863"/>
            <a:ext cx="4661596" cy="1685045"/>
            <a:chOff x="1281186" y="1366762"/>
            <a:chExt cx="4661596" cy="1685045"/>
          </a:xfrm>
        </p:grpSpPr>
        <p:sp>
          <p:nvSpPr>
            <p:cNvPr id="89" name="Cube 88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Cube 89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Cube 91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Cube 92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/>
            <p:cNvCxnSpPr>
              <a:stCxn id="98" idx="6"/>
              <a:endCxn id="115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Arrow Connector 119"/>
            <p:cNvCxnSpPr>
              <a:stCxn id="99" idx="6"/>
              <a:endCxn id="115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0" idx="6"/>
              <a:endCxn id="115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1" idx="6"/>
              <a:endCxn id="115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98" idx="6"/>
              <a:endCxn id="117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99" idx="6"/>
              <a:endCxn id="117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0" idx="6"/>
              <a:endCxn id="117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01" idx="6"/>
              <a:endCxn id="117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99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8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1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0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19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0" idx="6"/>
              <a:endCxn id="119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01" idx="6"/>
              <a:endCxn id="119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9" idx="6"/>
              <a:endCxn id="119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15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00" dirty="0" smtClean="0">
                  <a:solidFill>
                    <a:schemeClr val="tx1"/>
                  </a:solidFill>
                </a:rPr>
                <a:t>SOFTMAX</a:t>
              </a:r>
              <a:endParaRPr lang="en-CA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014985"/>
              </p:ext>
            </p:extLst>
          </p:nvPr>
        </p:nvGraphicFramePr>
        <p:xfrm>
          <a:off x="5462759" y="4653337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21" name="Equation" r:id="rId9" imgW="419040" imgH="228600" progId="Equation.3">
                  <p:embed/>
                </p:oleObj>
              </mc:Choice>
              <mc:Fallback>
                <p:oleObj name="Equation" r:id="rId9" imgW="419040" imgH="228600" progId="Equation.3">
                  <p:embed/>
                  <p:pic>
                    <p:nvPicPr>
                      <p:cNvPr id="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759" y="4653337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42057"/>
              </p:ext>
            </p:extLst>
          </p:nvPr>
        </p:nvGraphicFramePr>
        <p:xfrm>
          <a:off x="319034" y="4721481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22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34" y="4721481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Rectangle 158"/>
          <p:cNvSpPr/>
          <p:nvPr/>
        </p:nvSpPr>
        <p:spPr>
          <a:xfrm>
            <a:off x="6248657" y="4386525"/>
            <a:ext cx="2811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Avec </a:t>
            </a:r>
            <a:r>
              <a:rPr lang="fr-CA" sz="1800" b="1" i="1" dirty="0" smtClean="0">
                <a:solidFill>
                  <a:srgbClr val="FF0000"/>
                </a:solidFill>
              </a:rPr>
              <a:t>dropout</a:t>
            </a:r>
            <a:r>
              <a:rPr lang="fr-CA" sz="1800" dirty="0" smtClean="0"/>
              <a:t>, la sortie</a:t>
            </a:r>
          </a:p>
          <a:p>
            <a:r>
              <a:rPr lang="fr-CA" sz="1800" dirty="0"/>
              <a:t>n</a:t>
            </a:r>
            <a:r>
              <a:rPr lang="fr-CA" sz="1800" dirty="0" smtClean="0"/>
              <a:t>’est PAS toujours la même </a:t>
            </a:r>
          </a:p>
          <a:p>
            <a:r>
              <a:rPr lang="fr-CA" sz="1800" dirty="0" smtClean="0"/>
              <a:t>pour un </a:t>
            </a:r>
            <a:r>
              <a:rPr lang="fr-CA" sz="1800" i="1" dirty="0" smtClean="0"/>
              <a:t>x</a:t>
            </a:r>
            <a:r>
              <a:rPr lang="fr-CA" sz="1800" dirty="0" smtClean="0"/>
              <a:t> donné </a:t>
            </a:r>
            <a:endParaRPr lang="en-CA" sz="1800" dirty="0"/>
          </a:p>
        </p:txBody>
      </p:sp>
      <p:graphicFrame>
        <p:nvGraphicFramePr>
          <p:cNvPr id="1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008482"/>
              </p:ext>
            </p:extLst>
          </p:nvPr>
        </p:nvGraphicFramePr>
        <p:xfrm>
          <a:off x="8429910" y="4414265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23" name="Equation" r:id="rId13" imgW="419040" imgH="228600" progId="Equation.3">
                  <p:embed/>
                </p:oleObj>
              </mc:Choice>
              <mc:Fallback>
                <p:oleObj name="Equation" r:id="rId13" imgW="419040" imgH="228600" progId="Equation.3">
                  <p:embed/>
                  <p:pic>
                    <p:nvPicPr>
                      <p:cNvPr id="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910" y="4414265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1454727" y="5976851"/>
            <a:ext cx="756458" cy="530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>
                <a:solidFill>
                  <a:schemeClr val="tx1"/>
                </a:solidFill>
              </a:rPr>
              <a:t>Drop</a:t>
            </a:r>
            <a:endParaRPr lang="en-CA" sz="1600" dirty="0">
              <a:solidFill>
                <a:schemeClr val="tx1"/>
              </a:solidFill>
            </a:endParaRPr>
          </a:p>
        </p:txBody>
      </p:sp>
      <p:cxnSp>
        <p:nvCxnSpPr>
          <p:cNvPr id="163" name="Elbow Connector 162"/>
          <p:cNvCxnSpPr>
            <a:stCxn id="161" idx="0"/>
            <a:endCxn id="90" idx="3"/>
          </p:cNvCxnSpPr>
          <p:nvPr/>
        </p:nvCxnSpPr>
        <p:spPr>
          <a:xfrm rot="16200000" flipV="1">
            <a:off x="1415997" y="5559891"/>
            <a:ext cx="668326" cy="165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61" idx="0"/>
            <a:endCxn id="92" idx="3"/>
          </p:cNvCxnSpPr>
          <p:nvPr/>
        </p:nvCxnSpPr>
        <p:spPr>
          <a:xfrm rot="5400000" flipH="1" flipV="1">
            <a:off x="1808787" y="5165496"/>
            <a:ext cx="835524" cy="787187"/>
          </a:xfrm>
          <a:prstGeom prst="bentConnector3">
            <a:avLst>
              <a:gd name="adj1" fmla="val 39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61" idx="3"/>
            <a:endCxn id="93" idx="3"/>
          </p:cNvCxnSpPr>
          <p:nvPr/>
        </p:nvCxnSpPr>
        <p:spPr>
          <a:xfrm flipV="1">
            <a:off x="2211185" y="5036796"/>
            <a:ext cx="1314707" cy="1205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61" idx="3"/>
            <a:endCxn id="96" idx="2"/>
          </p:cNvCxnSpPr>
          <p:nvPr/>
        </p:nvCxnSpPr>
        <p:spPr>
          <a:xfrm flipV="1">
            <a:off x="2211185" y="5654908"/>
            <a:ext cx="2072954" cy="58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54864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 smtClean="0"/>
              <a:t>Monte-Carlo Dropout </a:t>
            </a:r>
            <a:r>
              <a:rPr lang="fr-CA" sz="2000" i="1" kern="0" dirty="0" smtClean="0"/>
              <a:t>(</a:t>
            </a:r>
            <a:r>
              <a:rPr lang="fr-CA" sz="2000" i="1" kern="0" dirty="0" err="1" smtClean="0"/>
              <a:t>MCDropout</a:t>
            </a:r>
            <a:r>
              <a:rPr lang="fr-CA" sz="2000" i="1" kern="0" dirty="0" smtClean="0"/>
              <a:t>)</a:t>
            </a:r>
            <a:endParaRPr lang="en-CA" i="1" kern="0" dirty="0"/>
          </a:p>
        </p:txBody>
      </p:sp>
      <p:sp>
        <p:nvSpPr>
          <p:cNvPr id="6" name="Rectangle 5"/>
          <p:cNvSpPr/>
          <p:nvPr/>
        </p:nvSpPr>
        <p:spPr>
          <a:xfrm>
            <a:off x="162805" y="1112694"/>
            <a:ext cx="8831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800" dirty="0" smtClean="0"/>
              <a:t>Une façon simple de </a:t>
            </a:r>
            <a:r>
              <a:rPr lang="fr-CA" sz="1800" b="1" dirty="0" smtClean="0">
                <a:solidFill>
                  <a:srgbClr val="FF0000"/>
                </a:solidFill>
              </a:rPr>
              <a:t>combiner plusieurs modèles </a:t>
            </a:r>
            <a:r>
              <a:rPr lang="fr-CA" sz="1800" dirty="0" smtClean="0"/>
              <a:t>et de calculer une </a:t>
            </a:r>
            <a:r>
              <a:rPr lang="fr-CA" sz="1800" b="1" dirty="0" smtClean="0">
                <a:solidFill>
                  <a:srgbClr val="FF0000"/>
                </a:solidFill>
              </a:rPr>
              <a:t>incertitude </a:t>
            </a:r>
            <a:r>
              <a:rPr lang="fr-CA" sz="1800" dirty="0" smtClean="0"/>
              <a:t>est de mélanger la sortie d’un réseau avec différents masques de </a:t>
            </a:r>
            <a:r>
              <a:rPr lang="fr-CA" sz="1800" i="1" dirty="0" smtClean="0"/>
              <a:t>dropout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526442" y="1839032"/>
            <a:ext cx="4661596" cy="1685045"/>
            <a:chOff x="1281186" y="1366762"/>
            <a:chExt cx="4661596" cy="1685045"/>
          </a:xfrm>
        </p:grpSpPr>
        <p:sp>
          <p:nvSpPr>
            <p:cNvPr id="89" name="Cube 88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Cube 89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Cube 91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Cube 92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/>
            <p:cNvCxnSpPr>
              <a:stCxn id="98" idx="6"/>
              <a:endCxn id="115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Arrow Connector 119"/>
            <p:cNvCxnSpPr>
              <a:stCxn id="99" idx="6"/>
              <a:endCxn id="115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0" idx="6"/>
              <a:endCxn id="115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1" idx="6"/>
              <a:endCxn id="115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98" idx="6"/>
              <a:endCxn id="117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99" idx="6"/>
              <a:endCxn id="117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0" idx="6"/>
              <a:endCxn id="117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01" idx="6"/>
              <a:endCxn id="117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99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8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1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0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19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0" idx="6"/>
              <a:endCxn id="119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01" idx="6"/>
              <a:endCxn id="119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9" idx="6"/>
              <a:endCxn id="119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15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50" dirty="0" smtClean="0">
                  <a:solidFill>
                    <a:schemeClr val="tx1"/>
                  </a:solidFill>
                </a:rPr>
                <a:t>SOFTMAX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442602"/>
              </p:ext>
            </p:extLst>
          </p:nvPr>
        </p:nvGraphicFramePr>
        <p:xfrm>
          <a:off x="5306530" y="2522506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8" name="Equation" r:id="rId3" imgW="419040" imgH="228600" progId="Equation.3">
                  <p:embed/>
                </p:oleObj>
              </mc:Choice>
              <mc:Fallback>
                <p:oleObj name="Equation" r:id="rId3" imgW="419040" imgH="228600" progId="Equation.3">
                  <p:embed/>
                  <p:pic>
                    <p:nvPicPr>
                      <p:cNvPr id="1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530" y="2522506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33159"/>
              </p:ext>
            </p:extLst>
          </p:nvPr>
        </p:nvGraphicFramePr>
        <p:xfrm>
          <a:off x="162805" y="2590650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9" name="Equation" r:id="rId5" imgW="126720" imgH="139680" progId="Equation.3">
                  <p:embed/>
                </p:oleObj>
              </mc:Choice>
              <mc:Fallback>
                <p:oleObj name="Equation" r:id="rId5" imgW="126720" imgH="139680" progId="Equation.3">
                  <p:embed/>
                  <p:pic>
                    <p:nvPicPr>
                      <p:cNvPr id="1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05" y="2590650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Rectangle 158"/>
          <p:cNvSpPr/>
          <p:nvPr/>
        </p:nvSpPr>
        <p:spPr>
          <a:xfrm>
            <a:off x="6092428" y="2255694"/>
            <a:ext cx="2811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Avec </a:t>
            </a:r>
            <a:r>
              <a:rPr lang="fr-CA" sz="1800" b="1" i="1" dirty="0" smtClean="0">
                <a:solidFill>
                  <a:srgbClr val="FF0000"/>
                </a:solidFill>
              </a:rPr>
              <a:t>dropout</a:t>
            </a:r>
            <a:r>
              <a:rPr lang="fr-CA" sz="1800" dirty="0" smtClean="0"/>
              <a:t>, la sortie</a:t>
            </a:r>
          </a:p>
          <a:p>
            <a:r>
              <a:rPr lang="fr-CA" sz="1800" dirty="0"/>
              <a:t>n</a:t>
            </a:r>
            <a:r>
              <a:rPr lang="fr-CA" sz="1800" dirty="0" smtClean="0"/>
              <a:t>’est PAS toujours la même </a:t>
            </a:r>
          </a:p>
          <a:p>
            <a:r>
              <a:rPr lang="fr-CA" sz="1800" dirty="0" smtClean="0"/>
              <a:t>pour un </a:t>
            </a:r>
            <a:r>
              <a:rPr lang="fr-CA" sz="1800" i="1" dirty="0" smtClean="0"/>
              <a:t>x</a:t>
            </a:r>
            <a:r>
              <a:rPr lang="fr-CA" sz="1800" dirty="0" smtClean="0"/>
              <a:t> donné </a:t>
            </a:r>
            <a:endParaRPr lang="en-CA" sz="1800" dirty="0"/>
          </a:p>
        </p:txBody>
      </p:sp>
      <p:graphicFrame>
        <p:nvGraphicFramePr>
          <p:cNvPr id="1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46367"/>
              </p:ext>
            </p:extLst>
          </p:nvPr>
        </p:nvGraphicFramePr>
        <p:xfrm>
          <a:off x="8273681" y="2283434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0" name="Equation" r:id="rId7" imgW="419040" imgH="228600" progId="Equation.3">
                  <p:embed/>
                </p:oleObj>
              </mc:Choice>
              <mc:Fallback>
                <p:oleObj name="Equation" r:id="rId7" imgW="419040" imgH="228600" progId="Equation.3">
                  <p:embed/>
                  <p:pic>
                    <p:nvPicPr>
                      <p:cNvPr id="1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681" y="2283434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1298498" y="3846020"/>
            <a:ext cx="756458" cy="530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>
                <a:solidFill>
                  <a:schemeClr val="tx1"/>
                </a:solidFill>
              </a:rPr>
              <a:t>Drop</a:t>
            </a:r>
            <a:endParaRPr lang="en-CA" sz="1600" dirty="0">
              <a:solidFill>
                <a:schemeClr val="tx1"/>
              </a:solidFill>
            </a:endParaRPr>
          </a:p>
        </p:txBody>
      </p:sp>
      <p:cxnSp>
        <p:nvCxnSpPr>
          <p:cNvPr id="163" name="Elbow Connector 162"/>
          <p:cNvCxnSpPr>
            <a:stCxn id="161" idx="0"/>
            <a:endCxn id="90" idx="3"/>
          </p:cNvCxnSpPr>
          <p:nvPr/>
        </p:nvCxnSpPr>
        <p:spPr>
          <a:xfrm rot="16200000" flipV="1">
            <a:off x="1259768" y="3429060"/>
            <a:ext cx="668326" cy="165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61" idx="0"/>
            <a:endCxn id="92" idx="3"/>
          </p:cNvCxnSpPr>
          <p:nvPr/>
        </p:nvCxnSpPr>
        <p:spPr>
          <a:xfrm rot="5400000" flipH="1" flipV="1">
            <a:off x="1652558" y="3034665"/>
            <a:ext cx="835524" cy="787187"/>
          </a:xfrm>
          <a:prstGeom prst="bentConnector3">
            <a:avLst>
              <a:gd name="adj1" fmla="val 39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61" idx="3"/>
            <a:endCxn id="93" idx="3"/>
          </p:cNvCxnSpPr>
          <p:nvPr/>
        </p:nvCxnSpPr>
        <p:spPr>
          <a:xfrm flipV="1">
            <a:off x="2054956" y="2905965"/>
            <a:ext cx="1314707" cy="1205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61" idx="3"/>
            <a:endCxn id="96" idx="2"/>
          </p:cNvCxnSpPr>
          <p:nvPr/>
        </p:nvCxnSpPr>
        <p:spPr>
          <a:xfrm flipV="1">
            <a:off x="2054956" y="3524077"/>
            <a:ext cx="2072954" cy="58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0539" y="4678958"/>
            <a:ext cx="8632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Si on fait M </a:t>
            </a:r>
            <a:r>
              <a:rPr lang="fr-CA" sz="2000" i="1" u="sng" dirty="0" smtClean="0"/>
              <a:t>propagations avants</a:t>
            </a:r>
            <a:r>
              <a:rPr lang="fr-CA" sz="2000" dirty="0" smtClean="0"/>
              <a:t> pour un </a:t>
            </a:r>
            <a:r>
              <a:rPr lang="fr-CA" sz="2000" i="1" dirty="0" smtClean="0"/>
              <a:t>x</a:t>
            </a:r>
            <a:r>
              <a:rPr lang="fr-CA" sz="2000" dirty="0" smtClean="0"/>
              <a:t> donné, on aura </a:t>
            </a:r>
            <a:r>
              <a:rPr lang="fr-CA" sz="2000" i="1" dirty="0" smtClean="0"/>
              <a:t>M</a:t>
            </a:r>
            <a:r>
              <a:rPr lang="fr-CA" sz="2000" dirty="0" smtClean="0"/>
              <a:t> résultats différents.  </a:t>
            </a:r>
            <a:endParaRPr lang="en-CA" sz="2000" dirty="0"/>
          </a:p>
        </p:txBody>
      </p:sp>
      <p:graphicFrame>
        <p:nvGraphicFramePr>
          <p:cNvPr id="1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6644"/>
              </p:ext>
            </p:extLst>
          </p:nvPr>
        </p:nvGraphicFramePr>
        <p:xfrm>
          <a:off x="1736501" y="5323453"/>
          <a:ext cx="3486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1" name="Equation" r:id="rId9" imgW="2184120" imgH="812520" progId="Equation.3">
                  <p:embed/>
                </p:oleObj>
              </mc:Choice>
              <mc:Fallback>
                <p:oleObj name="Equation" r:id="rId9" imgW="2184120" imgH="812520" progId="Equation.3">
                  <p:embed/>
                  <p:pic>
                    <p:nvPicPr>
                      <p:cNvPr id="1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501" y="5323453"/>
                        <a:ext cx="3486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Arrow Connector 74"/>
          <p:cNvCxnSpPr/>
          <p:nvPr/>
        </p:nvCxnSpPr>
        <p:spPr>
          <a:xfrm>
            <a:off x="5306530" y="5652565"/>
            <a:ext cx="1203559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656321" y="5354193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Prédictions moyennées</a:t>
            </a:r>
          </a:p>
          <a:p>
            <a:r>
              <a:rPr lang="fr-CA" sz="1600" dirty="0" smtClean="0"/>
              <a:t>(ensemble de modèles)</a:t>
            </a:r>
            <a:endParaRPr lang="en-CA" sz="1600" dirty="0"/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5306530" y="6228301"/>
            <a:ext cx="1203559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56321" y="605761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 dirty="0" smtClean="0">
                <a:solidFill>
                  <a:srgbClr val="FF0000"/>
                </a:solidFill>
              </a:rPr>
              <a:t>Incertitude</a:t>
            </a:r>
          </a:p>
        </p:txBody>
      </p:sp>
    </p:spTree>
    <p:extLst>
      <p:ext uri="{BB962C8B-B14F-4D97-AF65-F5344CB8AC3E}">
        <p14:creationId xmlns:p14="http://schemas.microsoft.com/office/powerpoint/2010/main" val="42600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78</a:t>
            </a:fld>
            <a:endParaRPr lang="fr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52586"/>
              </p:ext>
            </p:extLst>
          </p:nvPr>
        </p:nvGraphicFramePr>
        <p:xfrm>
          <a:off x="683523" y="2244488"/>
          <a:ext cx="7394897" cy="3138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4" r:id="rId3" imgW="8888760" imgH="3771360" progId="">
                  <p:embed/>
                </p:oleObj>
              </mc:Choice>
              <mc:Fallback>
                <p:oleObj r:id="rId3" imgW="8888760" imgH="377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23" y="2244488"/>
                        <a:ext cx="7394897" cy="3138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02361" y="6215390"/>
            <a:ext cx="6838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Terrance </a:t>
            </a:r>
            <a:r>
              <a:rPr lang="en-US" sz="1400" dirty="0" err="1"/>
              <a:t>DeVries</a:t>
            </a:r>
            <a:r>
              <a:rPr lang="en-US" sz="1400" dirty="0"/>
              <a:t> Graham W. Taylor </a:t>
            </a:r>
            <a:endParaRPr lang="en-US" sz="1400" dirty="0" smtClean="0"/>
          </a:p>
          <a:p>
            <a:r>
              <a:rPr lang="en-US" sz="1400" dirty="0" smtClean="0"/>
              <a:t>Leveraging </a:t>
            </a:r>
            <a:r>
              <a:rPr lang="en-US" sz="1400" dirty="0"/>
              <a:t>Uncertainty Estimates for Predicting Segmentation </a:t>
            </a:r>
            <a:r>
              <a:rPr lang="en-US" sz="1400" dirty="0" smtClean="0"/>
              <a:t>Quality, </a:t>
            </a:r>
            <a:r>
              <a:rPr lang="en-CA" sz="1400" dirty="0"/>
              <a:t>arXiv:1807.00502v1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51" y="1314600"/>
            <a:ext cx="6133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Ex. segmentation et diagnostic d’un mélanome* 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27547" y="5589271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* Nous verrons plus tard en quoi consiste un tel réseau. </a:t>
            </a:r>
            <a:endParaRPr lang="en-CA" sz="1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5142" y="165043"/>
            <a:ext cx="7772400" cy="1143000"/>
          </a:xfrm>
        </p:spPr>
        <p:txBody>
          <a:bodyPr/>
          <a:lstStyle/>
          <a:p>
            <a:pPr algn="l"/>
            <a:r>
              <a:rPr lang="fr-CA" i="1" dirty="0" smtClean="0"/>
              <a:t>Monte-Carlo Dropout </a:t>
            </a:r>
            <a:r>
              <a:rPr lang="fr-CA" sz="2000" i="1" dirty="0" smtClean="0"/>
              <a:t>(</a:t>
            </a:r>
            <a:r>
              <a:rPr lang="fr-CA" sz="2000" i="1" dirty="0" err="1" smtClean="0"/>
              <a:t>MCDropout</a:t>
            </a:r>
            <a:r>
              <a:rPr lang="fr-CA" sz="2000" i="1" dirty="0" smtClean="0"/>
              <a:t>)</a:t>
            </a:r>
            <a:endParaRPr lang="en-CA" i="1" dirty="0"/>
          </a:p>
        </p:txBody>
      </p:sp>
      <p:sp>
        <p:nvSpPr>
          <p:cNvPr id="10" name="Rectangle 9"/>
          <p:cNvSpPr/>
          <p:nvPr/>
        </p:nvSpPr>
        <p:spPr>
          <a:xfrm>
            <a:off x="6748552" y="1269452"/>
            <a:ext cx="23150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 i="1" dirty="0">
                <a:solidFill>
                  <a:srgbClr val="FF0000"/>
                </a:solidFill>
              </a:rPr>
              <a:t>x</a:t>
            </a:r>
            <a:r>
              <a:rPr lang="fr-CA" sz="1600" b="1" i="1" dirty="0" smtClean="0">
                <a:solidFill>
                  <a:srgbClr val="FF0000"/>
                </a:solidFill>
              </a:rPr>
              <a:t>: </a:t>
            </a:r>
            <a:r>
              <a:rPr lang="fr-CA" sz="1600" b="1" dirty="0" smtClean="0">
                <a:solidFill>
                  <a:srgbClr val="FF0000"/>
                </a:solidFill>
              </a:rPr>
              <a:t>image d’entrée</a:t>
            </a:r>
          </a:p>
          <a:p>
            <a:r>
              <a:rPr lang="fr-CA" sz="1600" b="1" i="1" dirty="0">
                <a:solidFill>
                  <a:srgbClr val="FF0000"/>
                </a:solidFill>
              </a:rPr>
              <a:t>y</a:t>
            </a:r>
            <a:r>
              <a:rPr lang="fr-CA" sz="1600" b="1" i="1" dirty="0" smtClean="0">
                <a:solidFill>
                  <a:srgbClr val="FF0000"/>
                </a:solidFill>
              </a:rPr>
              <a:t>: </a:t>
            </a:r>
            <a:r>
              <a:rPr lang="fr-CA" sz="1600" b="1" dirty="0" smtClean="0">
                <a:solidFill>
                  <a:srgbClr val="FF0000"/>
                </a:solidFill>
              </a:rPr>
              <a:t>carte de segmentation</a:t>
            </a:r>
          </a:p>
          <a:p>
            <a:r>
              <a:rPr lang="fr-CA" sz="1600" b="1" i="1" dirty="0" smtClean="0">
                <a:solidFill>
                  <a:srgbClr val="FF0000"/>
                </a:solidFill>
              </a:rPr>
              <a:t>z</a:t>
            </a:r>
            <a:r>
              <a:rPr lang="fr-CA" sz="1600" b="1" dirty="0" smtClean="0">
                <a:solidFill>
                  <a:srgbClr val="FF0000"/>
                </a:solidFill>
              </a:rPr>
              <a:t>: carte d’incertitude</a:t>
            </a:r>
            <a:endParaRPr lang="en-CA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79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2157216"/>
            <a:ext cx="8716934" cy="28994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i="1" dirty="0" smtClean="0"/>
              <a:t>Snapshot ensembles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82633" y="1075582"/>
            <a:ext cx="883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 lieu d’entraîner plusieurs modèles, prendre plusieurs versions d’un</a:t>
            </a:r>
          </a:p>
          <a:p>
            <a:r>
              <a:rPr lang="fr-CA" dirty="0"/>
              <a:t>m</a:t>
            </a:r>
            <a:r>
              <a:rPr lang="fr-CA" dirty="0" smtClean="0"/>
              <a:t>ême modèle obtenues lors d’un entraînement 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3100647" y="2157216"/>
            <a:ext cx="2959331" cy="242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026034" y="2210467"/>
            <a:ext cx="2959331" cy="3026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17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Pooling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B2B2B-AA8E-D845-8F89-A9D641A8D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9" y="1761044"/>
            <a:ext cx="4401669" cy="3837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A30FB-BF28-DC4F-B0ED-9C4F8B5295F1}"/>
              </a:ext>
            </a:extLst>
          </p:cNvPr>
          <p:cNvSpPr txBox="1"/>
          <p:nvPr/>
        </p:nvSpPr>
        <p:spPr>
          <a:xfrm>
            <a:off x="5173063" y="2354339"/>
            <a:ext cx="371138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fr" sz="1600" b="1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BUT</a:t>
            </a:r>
            <a:endParaRPr lang="fr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Réduire la </a:t>
            </a:r>
            <a:r>
              <a:rPr lang="fr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résolution</a:t>
            </a: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des cartes d’activation</a:t>
            </a:r>
            <a:endParaRPr lang="fr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 de </a:t>
            </a:r>
            <a:r>
              <a:rPr lang="fr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mémoire</a:t>
            </a: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et de </a:t>
            </a:r>
            <a:r>
              <a:rPr lang="fr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calculs</a:t>
            </a:r>
            <a:endParaRPr lang="fr" sz="16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Augmente un peu la </a:t>
            </a:r>
            <a:r>
              <a:rPr lang="fr" sz="1600" b="1" dirty="0" smtClean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robustess</a:t>
            </a:r>
            <a:r>
              <a:rPr lang="fr" sz="1600" dirty="0" smtClean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la rotation et au changement d’échelle</a:t>
            </a:r>
            <a:endParaRPr lang="en-US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ADF77-7A1F-4843-A1D3-B082A70C0FFD}"/>
              </a:ext>
            </a:extLst>
          </p:cNvPr>
          <p:cNvSpPr txBox="1"/>
          <p:nvPr/>
        </p:nvSpPr>
        <p:spPr>
          <a:xfrm>
            <a:off x="1516449" y="440105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(stride =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5B368-21CF-DB4B-8FD6-02FE70A395A7}"/>
              </a:ext>
            </a:extLst>
          </p:cNvPr>
          <p:cNvSpPr txBox="1"/>
          <p:nvPr/>
        </p:nvSpPr>
        <p:spPr>
          <a:xfrm>
            <a:off x="3967822" y="4386266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(stride = 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6B0917-FC5D-6741-B0F8-3BBFA306D5D3}"/>
              </a:ext>
            </a:extLst>
          </p:cNvPr>
          <p:cNvSpPr txBox="1"/>
          <p:nvPr/>
        </p:nvSpPr>
        <p:spPr>
          <a:xfrm>
            <a:off x="1644255" y="5890570"/>
            <a:ext cx="635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opération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i="1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pooling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généralement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faite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indépendamment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sur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r>
              <a:rPr lang="en-US" sz="16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carte </a:t>
            </a:r>
            <a:r>
              <a:rPr lang="en-US" sz="16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US" sz="16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2B8F4-DA63-374C-A66A-F0A5ADD51481}"/>
              </a:ext>
            </a:extLst>
          </p:cNvPr>
          <p:cNvSpPr txBox="1"/>
          <p:nvPr/>
        </p:nvSpPr>
        <p:spPr>
          <a:xfrm>
            <a:off x="685800" y="6403053"/>
            <a:ext cx="6826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Images: https://</a:t>
            </a:r>
            <a:r>
              <a:rPr lang="en-US" sz="1200" dirty="0" err="1">
                <a:latin typeface="+mj-lt"/>
              </a:rPr>
              <a:t>pythonmachinelearning.pro</a:t>
            </a:r>
            <a:r>
              <a:rPr lang="en-US" sz="1200" dirty="0">
                <a:latin typeface="+mj-lt"/>
              </a:rPr>
              <a:t>/introduction-to-convolutional-neural-networks-for-vision-tasks/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/>
              <a:t>Réseaux</a:t>
            </a:r>
            <a:r>
              <a:rPr lang="en-US" dirty="0" smtClean="0"/>
              <a:t> de </a:t>
            </a:r>
            <a:r>
              <a:rPr lang="en-US" dirty="0" err="1" smtClean="0"/>
              <a:t>neurones</a:t>
            </a:r>
            <a:r>
              <a:rPr lang="en-US" dirty="0" smtClean="0"/>
              <a:t> à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80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2157216"/>
            <a:ext cx="8716934" cy="28994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i="1" dirty="0"/>
              <a:t>Snapshot ensembles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82633" y="1075582"/>
            <a:ext cx="883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 lieu d’entraîner plusieurs modèles, prendre plusieurs versions d’un</a:t>
            </a:r>
          </a:p>
          <a:p>
            <a:r>
              <a:rPr lang="fr-CA" dirty="0"/>
              <a:t>m</a:t>
            </a:r>
            <a:r>
              <a:rPr lang="fr-CA" dirty="0" smtClean="0"/>
              <a:t>ême modèle obtenues lors d’un entraînement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160978" y="4605251"/>
            <a:ext cx="2838589" cy="60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5476676" y="5212080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Ici, réinitialisations d’un </a:t>
            </a:r>
            <a:r>
              <a:rPr lang="fr-CA" sz="1800" dirty="0" err="1" smtClean="0"/>
              <a:t>learning</a:t>
            </a:r>
            <a:r>
              <a:rPr lang="fr-CA" sz="1800" dirty="0" smtClean="0"/>
              <a:t> rate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3587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 smtClean="0"/>
              <a:t>Transfert</a:t>
            </a:r>
            <a:r>
              <a:rPr lang="en-US" sz="4000" dirty="0" smtClean="0"/>
              <a:t> </a:t>
            </a:r>
            <a:r>
              <a:rPr lang="en-US" sz="4000" dirty="0" err="1" smtClean="0"/>
              <a:t>d’apprentissage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i="1" dirty="0" smtClean="0"/>
              <a:t>(Transfer learning)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35008" y="1732807"/>
            <a:ext cx="8204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Question</a:t>
            </a:r>
            <a:r>
              <a:rPr lang="fr-CA" dirty="0" smtClean="0"/>
              <a:t> : il faut un très grand nombre de données annotées pour</a:t>
            </a:r>
          </a:p>
          <a:p>
            <a:r>
              <a:rPr lang="fr-CA" dirty="0"/>
              <a:t> </a:t>
            </a:r>
            <a:r>
              <a:rPr lang="fr-CA" dirty="0" smtClean="0"/>
              <a:t>	     entraîner un réseaux de neurones profonds?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35008" y="3153611"/>
            <a:ext cx="875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Réponse</a:t>
            </a:r>
            <a:r>
              <a:rPr lang="fr-CA" dirty="0" smtClean="0"/>
              <a:t> : </a:t>
            </a:r>
            <a:r>
              <a:rPr lang="fr-CA" b="1" u="sng" dirty="0" smtClean="0">
                <a:solidFill>
                  <a:srgbClr val="EF4343"/>
                </a:solidFill>
              </a:rPr>
              <a:t>Faux</a:t>
            </a:r>
            <a:r>
              <a:rPr lang="fr-CA" dirty="0" smtClean="0"/>
              <a:t>, si on dispose d’un modèle pré-entraîné sur une base </a:t>
            </a:r>
          </a:p>
          <a:p>
            <a:r>
              <a:rPr lang="fr-CA" dirty="0"/>
              <a:t>	</a:t>
            </a:r>
            <a:r>
              <a:rPr lang="fr-CA" dirty="0" smtClean="0"/>
              <a:t>     de données similaire.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 smtClean="0"/>
              <a:t>Crédit </a:t>
            </a:r>
            <a:r>
              <a:rPr lang="fr-CA" sz="1100" dirty="0"/>
              <a:t>: http://cs231n.stanford.edu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31691"/>
            <a:ext cx="7734301" cy="42518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 smtClean="0"/>
              <a:t>Transfert</a:t>
            </a:r>
            <a:r>
              <a:rPr lang="en-US" sz="4000" dirty="0" smtClean="0"/>
              <a:t> </a:t>
            </a:r>
            <a:r>
              <a:rPr lang="en-US" sz="4000" dirty="0" err="1" smtClean="0"/>
              <a:t>d’apprentissage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i="1" dirty="0" smtClean="0"/>
              <a:t>(Transfer learning)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628775"/>
            <a:ext cx="545420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 smtClean="0"/>
              <a:t>Crédit </a:t>
            </a:r>
            <a:r>
              <a:rPr lang="fr-CA" sz="1100" dirty="0"/>
              <a:t>: http://cs231n.stanford.edu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31691"/>
            <a:ext cx="7734301" cy="42518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 smtClean="0"/>
              <a:t>Transfert</a:t>
            </a:r>
            <a:r>
              <a:rPr lang="en-US" sz="4000" dirty="0" smtClean="0"/>
              <a:t> </a:t>
            </a:r>
            <a:r>
              <a:rPr lang="en-US" sz="4000" dirty="0" err="1" smtClean="0"/>
              <a:t>d’apprentissage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i="1" dirty="0" smtClean="0"/>
              <a:t>(Transfer learning)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7" y="1731691"/>
            <a:ext cx="2500313" cy="4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 smtClean="0"/>
              <a:t>Crédit </a:t>
            </a:r>
            <a:r>
              <a:rPr lang="fr-CA" sz="1100" dirty="0"/>
              <a:t>: http://cs231n.stanford.edu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 smtClean="0"/>
              <a:t>Transfert</a:t>
            </a:r>
            <a:r>
              <a:rPr lang="en-US" sz="4000" dirty="0" smtClean="0"/>
              <a:t> </a:t>
            </a:r>
            <a:r>
              <a:rPr lang="en-US" sz="4000" dirty="0" err="1" smtClean="0"/>
              <a:t>d’apprentissage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i="1" dirty="0" smtClean="0"/>
              <a:t>(Transfer learning)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8" y="1603696"/>
            <a:ext cx="8963257" cy="39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8791575" cy="397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 smtClean="0"/>
              <a:t>Transfert</a:t>
            </a:r>
            <a:r>
              <a:rPr lang="en-US" sz="4000" dirty="0" smtClean="0"/>
              <a:t> </a:t>
            </a:r>
            <a:r>
              <a:rPr lang="en-US" sz="4000" dirty="0" err="1" smtClean="0"/>
              <a:t>d’apprentissage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400" i="1" dirty="0" smtClean="0"/>
              <a:t>(Transfer learning)</a:t>
            </a:r>
            <a:endParaRPr lang="en-US" sz="4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 smtClean="0"/>
              <a:t>Crédit </a:t>
            </a:r>
            <a:r>
              <a:rPr lang="fr-CA" sz="1100" dirty="0"/>
              <a:t>: http://cs231n.stanford.edu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620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125" y="456397"/>
            <a:ext cx="86582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À </a:t>
            </a:r>
            <a:r>
              <a:rPr lang="en-US" sz="2600" b="1" dirty="0" err="1" smtClean="0">
                <a:solidFill>
                  <a:srgbClr val="FF0000"/>
                </a:solidFill>
                <a:latin typeface="+mj-lt"/>
              </a:rPr>
              <a:t>retenir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 pour </a:t>
            </a:r>
            <a:r>
              <a:rPr lang="en-US" sz="2600" b="1" dirty="0" err="1" smtClean="0">
                <a:solidFill>
                  <a:srgbClr val="FF0000"/>
                </a:solidFill>
                <a:latin typeface="+mj-lt"/>
              </a:rPr>
              <a:t>vos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  <a:latin typeface="+mj-lt"/>
              </a:rPr>
              <a:t>projets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:</a:t>
            </a:r>
            <a:endParaRPr lang="en-US" sz="2600" b="1" dirty="0">
              <a:solidFill>
                <a:srgbClr val="FF0000"/>
              </a:solidFill>
              <a:latin typeface="+mj-lt"/>
            </a:endParaRPr>
          </a:p>
          <a:p>
            <a:endParaRPr lang="en-US" sz="26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Vous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avez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BD qui a un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nombre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limité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d’images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annotées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?</a:t>
            </a:r>
          </a:p>
          <a:p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1.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Trouvez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grosse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BD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contenant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des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données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similaires</a:t>
            </a: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2.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Entraînez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un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réseau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neurones</a:t>
            </a: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3.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Transférez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le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à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projet</a:t>
            </a:r>
            <a:endParaRPr lang="en-US" sz="26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4.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Réentraînez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(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ou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partie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endParaRPr lang="en-US" sz="2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18" y="4917653"/>
            <a:ext cx="74407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solidFill>
                  <a:srgbClr val="000000"/>
                </a:solidFill>
              </a:rPr>
              <a:t>Plusieurs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bibliothèques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ont</a:t>
            </a:r>
            <a:r>
              <a:rPr lang="en-US" sz="1800" dirty="0" smtClean="0">
                <a:solidFill>
                  <a:srgbClr val="000000"/>
                </a:solidFill>
              </a:rPr>
              <a:t> un </a:t>
            </a:r>
            <a:r>
              <a:rPr lang="en-US" sz="1800" dirty="0">
                <a:solidFill>
                  <a:srgbClr val="000000"/>
                </a:solidFill>
              </a:rPr>
              <a:t>“Model Zoo” </a:t>
            </a:r>
            <a:r>
              <a:rPr lang="en-US" sz="1800" dirty="0" smtClean="0">
                <a:solidFill>
                  <a:srgbClr val="000000"/>
                </a:solidFill>
              </a:rPr>
              <a:t>avec des </a:t>
            </a:r>
            <a:r>
              <a:rPr lang="en-US" sz="1800" dirty="0" err="1" smtClean="0">
                <a:solidFill>
                  <a:srgbClr val="000000"/>
                </a:solidFill>
              </a:rPr>
              <a:t>modèles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pré-entraînés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CA" sz="1800" dirty="0" err="1" smtClean="0">
                <a:solidFill>
                  <a:srgbClr val="000000"/>
                </a:solidFill>
              </a:rPr>
              <a:t>TensorFlow</a:t>
            </a:r>
            <a:r>
              <a:rPr lang="en-CA" sz="1800" dirty="0">
                <a:solidFill>
                  <a:srgbClr val="000000"/>
                </a:solidFill>
              </a:rPr>
              <a:t>: </a:t>
            </a:r>
            <a:r>
              <a:rPr lang="en-CA" sz="1800" dirty="0">
                <a:solidFill>
                  <a:srgbClr val="1155CD"/>
                </a:solidFill>
              </a:rPr>
              <a:t>https://github.com/tensorflow/models</a:t>
            </a:r>
          </a:p>
          <a:p>
            <a:r>
              <a:rPr lang="en-CA" sz="1800" dirty="0" err="1">
                <a:solidFill>
                  <a:srgbClr val="000000"/>
                </a:solidFill>
              </a:rPr>
              <a:t>PyTorch</a:t>
            </a:r>
            <a:r>
              <a:rPr lang="en-CA" sz="1800" dirty="0">
                <a:solidFill>
                  <a:srgbClr val="000000"/>
                </a:solidFill>
              </a:rPr>
              <a:t>: </a:t>
            </a:r>
            <a:r>
              <a:rPr lang="en-CA" sz="1800" dirty="0">
                <a:solidFill>
                  <a:srgbClr val="1155CD"/>
                </a:solidFill>
              </a:rPr>
              <a:t>https://github.com/pytorch/vision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6810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On peut artificiellement augmenter le nombre de données en transformant les données sans pour autant affecter leur cible.</a:t>
            </a:r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pic>
        <p:nvPicPr>
          <p:cNvPr id="6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3545033"/>
            <a:ext cx="2377440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Exemple de transformation : </a:t>
            </a:r>
            <a:r>
              <a:rPr lang="fr-CA" sz="2400" b="1" dirty="0" smtClean="0"/>
              <a:t>flip</a:t>
            </a:r>
            <a:endParaRPr lang="fr-CA" b="1" dirty="0" smtClean="0"/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pic>
        <p:nvPicPr>
          <p:cNvPr id="6" name="Picture 2" descr="Image result for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6626" y="3507356"/>
            <a:ext cx="2510444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Exemple de transformation : </a:t>
            </a:r>
            <a:r>
              <a:rPr lang="fr-CA" sz="2400" b="1" dirty="0" smtClean="0"/>
              <a:t>rotation aléatoire de +</a:t>
            </a:r>
            <a:r>
              <a:rPr lang="en-CA" sz="2400" b="1" dirty="0" smtClean="0"/>
              <a:t>/- 5 </a:t>
            </a:r>
            <a:r>
              <a:rPr lang="en-CA" sz="2400" b="1" dirty="0" err="1" smtClean="0"/>
              <a:t>degr</a:t>
            </a:r>
            <a:r>
              <a:rPr lang="fr-CA" sz="2400" b="1" dirty="0" err="1" smtClean="0"/>
              <a:t>és</a:t>
            </a:r>
            <a:endParaRPr lang="fr-CA" b="1" dirty="0" smtClean="0"/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7277">
            <a:off x="1149529" y="3598231"/>
            <a:ext cx="2309638" cy="16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3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>
                <a:latin typeface="+mn-lt"/>
              </a:rPr>
              <a:pPr>
                <a:defRPr/>
              </a:pPr>
              <a:t>9</a:t>
            </a:fld>
            <a:endParaRPr lang="fr-CA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E03B-52B9-7D48-9C37-7E76763C77C2}"/>
              </a:ext>
            </a:extLst>
          </p:cNvPr>
          <p:cNvSpPr txBox="1"/>
          <p:nvPr/>
        </p:nvSpPr>
        <p:spPr>
          <a:xfrm>
            <a:off x="496262" y="1109400"/>
            <a:ext cx="796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CNN = suite d</a:t>
            </a:r>
            <a:r>
              <a:rPr lang="fr-CA" sz="2000" b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’opérations </a:t>
            </a:r>
            <a:r>
              <a:rPr lang="fr-CA" sz="2000" b="1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convolutives</a:t>
            </a:r>
            <a:r>
              <a:rPr lang="fr-CA" sz="2000" b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(et autres, </a:t>
            </a:r>
            <a:r>
              <a:rPr lang="fr-CA" sz="2000" b="1" i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FC = </a:t>
            </a:r>
            <a:r>
              <a:rPr lang="fr-CA" sz="2000" b="1" i="1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fully</a:t>
            </a:r>
            <a:r>
              <a:rPr lang="fr-CA" sz="2000" b="1" i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A" sz="2000" b="1" i="1" dirty="0" err="1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connected</a:t>
            </a:r>
            <a:r>
              <a:rPr lang="fr-CA" sz="2000" b="1" dirty="0" smtClean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b="1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4B9B8-93CF-E04E-ADCA-D0B8D5E2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2" y="1801736"/>
            <a:ext cx="8093914" cy="3876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553200" y="5789758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Réseaux</a:t>
            </a:r>
            <a:r>
              <a:rPr lang="en-US" dirty="0" smtClean="0">
                <a:latin typeface="+mn-lt"/>
              </a:rPr>
              <a:t> de </a:t>
            </a:r>
            <a:r>
              <a:rPr lang="en-US" dirty="0" err="1" smtClean="0">
                <a:latin typeface="+mn-lt"/>
              </a:rPr>
              <a:t>neurones</a:t>
            </a:r>
            <a:r>
              <a:rPr lang="en-US" dirty="0" smtClean="0">
                <a:latin typeface="+mn-lt"/>
              </a:rPr>
              <a:t> à convolution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Exemple de transformation : </a:t>
            </a:r>
            <a:r>
              <a:rPr lang="fr-CA" b="1" dirty="0" smtClean="0"/>
              <a:t>changement aléatoire de la dynamique des couleurs</a:t>
            </a:r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3545033"/>
            <a:ext cx="2377440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Exemple de transformation : </a:t>
            </a:r>
            <a:r>
              <a:rPr lang="fr-CA" b="1" dirty="0" err="1" smtClean="0"/>
              <a:t>crop</a:t>
            </a:r>
            <a:r>
              <a:rPr lang="fr-CA" b="1" dirty="0" smtClean="0"/>
              <a:t> aléatoire + </a:t>
            </a:r>
            <a:r>
              <a:rPr lang="fr-CA" b="1" dirty="0" err="1" smtClean="0"/>
              <a:t>redimension</a:t>
            </a:r>
            <a:endParaRPr lang="fr-CA" b="1" dirty="0" smtClean="0"/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1702644" y="620391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196057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191412"/>
            <a:ext cx="4581468" cy="1879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269380"/>
              </p:ext>
            </p:extLst>
          </p:nvPr>
        </p:nvGraphicFramePr>
        <p:xfrm>
          <a:off x="119625" y="4450700"/>
          <a:ext cx="2126318" cy="195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8" r:id="rId3" imgW="1155240" imgH="1193400" progId="">
                  <p:embed/>
                </p:oleObj>
              </mc:Choice>
              <mc:Fallback>
                <p:oleObj r:id="rId3" imgW="1155240" imgH="1193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25" y="4450700"/>
                        <a:ext cx="2126318" cy="195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220313"/>
              </p:ext>
            </p:extLst>
          </p:nvPr>
        </p:nvGraphicFramePr>
        <p:xfrm>
          <a:off x="119625" y="2394975"/>
          <a:ext cx="2126318" cy="1947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9" r:id="rId5" imgW="1218960" imgH="1155240" progId="">
                  <p:embed/>
                </p:oleObj>
              </mc:Choice>
              <mc:Fallback>
                <p:oleObj r:id="rId5" imgW="1218960" imgH="1155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625" y="2394975"/>
                        <a:ext cx="2126318" cy="1947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22773"/>
              </p:ext>
            </p:extLst>
          </p:nvPr>
        </p:nvGraphicFramePr>
        <p:xfrm>
          <a:off x="1682340" y="3451353"/>
          <a:ext cx="2126317" cy="1947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0" r:id="rId7" imgW="1206000" imgH="1104480" progId="">
                  <p:embed/>
                </p:oleObj>
              </mc:Choice>
              <mc:Fallback>
                <p:oleObj r:id="rId7" imgW="1206000" imgH="110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2340" y="3451353"/>
                        <a:ext cx="2126317" cy="1947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8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57498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Exemple de transformation : </a:t>
            </a:r>
            <a:r>
              <a:rPr lang="fr-CA" b="1" dirty="0" smtClean="0"/>
              <a:t>transformation de lentille</a:t>
            </a:r>
          </a:p>
          <a:p>
            <a:pPr marL="0" indent="0">
              <a:buNone/>
            </a:pPr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 smtClean="0"/>
              <a:t>Augmentation de </a:t>
            </a:r>
            <a:r>
              <a:rPr lang="en-US" sz="4000" kern="0" dirty="0" err="1" smtClean="0"/>
              <a:t>données</a:t>
            </a:r>
            <a:endParaRPr lang="en-US" sz="4000" kern="0" dirty="0" smtClean="0"/>
          </a:p>
          <a:p>
            <a:pPr algn="l"/>
            <a:r>
              <a:rPr lang="en-US" sz="2400" i="1" kern="0" dirty="0" smtClean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3078826" y="516686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196057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191412"/>
            <a:ext cx="4581468" cy="1879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559816"/>
              </p:ext>
            </p:extLst>
          </p:nvPr>
        </p:nvGraphicFramePr>
        <p:xfrm>
          <a:off x="1176085" y="3496996"/>
          <a:ext cx="2384123" cy="172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7" r:id="rId3" imgW="3174480" imgH="2298240" progId="">
                  <p:embed/>
                </p:oleObj>
              </mc:Choice>
              <mc:Fallback>
                <p:oleObj r:id="rId3" imgW="3174480" imgH="2298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085" y="3496996"/>
                        <a:ext cx="2384123" cy="1726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1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18" y="1463039"/>
            <a:ext cx="8217132" cy="2150226"/>
          </a:xfrm>
        </p:spPr>
        <p:txBody>
          <a:bodyPr/>
          <a:lstStyle/>
          <a:p>
            <a:pPr marL="0" indent="0" algn="ctr">
              <a:buNone/>
            </a:pPr>
            <a:r>
              <a:rPr lang="fr-CA" sz="2800" dirty="0" smtClean="0"/>
              <a:t>L’augmentation de données n’est pas une exception</a:t>
            </a:r>
          </a:p>
          <a:p>
            <a:pPr marL="0" indent="0" algn="ctr">
              <a:buNone/>
            </a:pPr>
            <a:endParaRPr lang="fr-CA" sz="2800" dirty="0" smtClean="0"/>
          </a:p>
          <a:p>
            <a:pPr marL="0" indent="0" algn="ctr">
              <a:buNone/>
            </a:pPr>
            <a:r>
              <a:rPr lang="fr-CA" sz="5400" b="1" u="sng" dirty="0" smtClean="0">
                <a:solidFill>
                  <a:srgbClr val="EF4343"/>
                </a:solidFill>
              </a:rPr>
              <a:t>c’est la norme</a:t>
            </a:r>
            <a:endParaRPr lang="fr-CA" sz="5400" b="1" u="sng" dirty="0" smtClean="0"/>
          </a:p>
          <a:p>
            <a:pPr marL="0" indent="0" algn="ctr">
              <a:buNone/>
            </a:pPr>
            <a:endParaRPr lang="fr-CA" sz="2800" dirty="0" smtClean="0"/>
          </a:p>
          <a:p>
            <a:pPr marL="0" indent="0" algn="ctr">
              <a:buNone/>
            </a:pPr>
            <a:endParaRPr lang="fr-CA" sz="2800" dirty="0" smtClean="0"/>
          </a:p>
          <a:p>
            <a:pPr marL="0" indent="0" algn="ctr">
              <a:buNone/>
            </a:pPr>
            <a:r>
              <a:rPr lang="fr-CA" sz="2800" dirty="0" smtClean="0"/>
              <a:t>Il n’y a </a:t>
            </a:r>
            <a:r>
              <a:rPr lang="fr-CA" sz="2800" i="1" dirty="0" err="1" smtClean="0"/>
              <a:t>a</a:t>
            </a:r>
            <a:r>
              <a:rPr lang="fr-CA" sz="2800" i="1" dirty="0" smtClean="0"/>
              <a:t> priori</a:t>
            </a:r>
            <a:r>
              <a:rPr lang="fr-CA" sz="2800" dirty="0" smtClean="0"/>
              <a:t> </a:t>
            </a:r>
            <a:r>
              <a:rPr lang="fr-CA" sz="2800" b="1" dirty="0" smtClean="0">
                <a:solidFill>
                  <a:srgbClr val="EF4343"/>
                </a:solidFill>
              </a:rPr>
              <a:t>aucune raison pour ne pas l’utiliser dans votre projet.</a:t>
            </a:r>
            <a:endParaRPr lang="en-CA" sz="2800" b="1" dirty="0">
              <a:solidFill>
                <a:srgbClr val="EF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170E-7123-9846-B3C0-542880E1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8" y="2511425"/>
            <a:ext cx="7772400" cy="1362075"/>
          </a:xfrm>
        </p:spPr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3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95</a:t>
            </a:fld>
            <a:endParaRPr lang="fr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D9D63-E330-0349-B5ED-F3F2A405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4857931"/>
            <a:ext cx="9143999" cy="477015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/>
              <a:t>But</a:t>
            </a:r>
            <a:r>
              <a:rPr lang="en-CA" dirty="0" smtClean="0"/>
              <a:t>: </a:t>
            </a:r>
            <a:r>
              <a:rPr lang="en-CA" dirty="0" err="1" smtClean="0"/>
              <a:t>prédire</a:t>
            </a:r>
            <a:r>
              <a:rPr lang="en-CA" dirty="0" smtClean="0"/>
              <a:t> </a:t>
            </a:r>
            <a:r>
              <a:rPr lang="en-CA" dirty="0" err="1" smtClean="0"/>
              <a:t>une</a:t>
            </a:r>
            <a:r>
              <a:rPr lang="en-CA" dirty="0" smtClean="0"/>
              <a:t> </a:t>
            </a:r>
            <a:r>
              <a:rPr lang="en-CA" dirty="0" err="1" smtClean="0"/>
              <a:t>étiquette</a:t>
            </a:r>
            <a:r>
              <a:rPr lang="en-CA" dirty="0" smtClean="0"/>
              <a:t> de </a:t>
            </a:r>
            <a:r>
              <a:rPr lang="en-CA" dirty="0" err="1" smtClean="0"/>
              <a:t>classe</a:t>
            </a:r>
            <a:r>
              <a:rPr lang="en-CA" dirty="0" smtClean="0"/>
              <a:t> (</a:t>
            </a:r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une</a:t>
            </a:r>
            <a:r>
              <a:rPr lang="en-CA" dirty="0" smtClean="0"/>
              <a:t> distribution de </a:t>
            </a:r>
            <a:r>
              <a:rPr lang="en-CA" dirty="0" err="1" smtClean="0"/>
              <a:t>probabilités</a:t>
            </a:r>
            <a:r>
              <a:rPr lang="en-CA" dirty="0" smtClean="0"/>
              <a:t>) pour </a:t>
            </a:r>
            <a:r>
              <a:rPr lang="en-CA" dirty="0" err="1" smtClean="0"/>
              <a:t>une</a:t>
            </a:r>
            <a:r>
              <a:rPr lang="en-CA" dirty="0" smtClean="0"/>
              <a:t> image </a:t>
            </a:r>
            <a:r>
              <a:rPr lang="en-CA" dirty="0" err="1" smtClean="0"/>
              <a:t>donnée</a:t>
            </a:r>
            <a:r>
              <a:rPr lang="en-CA" dirty="0" smtClean="0"/>
              <a:t>. </a:t>
            </a:r>
            <a:endParaRPr lang="en-CA" dirty="0"/>
          </a:p>
          <a:p>
            <a:endParaRPr lang="en-US" dirty="0"/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9D834F9B-8B7B-AB4B-AEA5-F2C6C4C2F2A1}"/>
              </a:ext>
            </a:extLst>
          </p:cNvPr>
          <p:cNvSpPr/>
          <p:nvPr/>
        </p:nvSpPr>
        <p:spPr>
          <a:xfrm>
            <a:off x="4769306" y="3150181"/>
            <a:ext cx="770301" cy="3445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EA575-E502-2A4F-9162-FC69BB16EF89}"/>
              </a:ext>
            </a:extLst>
          </p:cNvPr>
          <p:cNvGrpSpPr/>
          <p:nvPr/>
        </p:nvGrpSpPr>
        <p:grpSpPr>
          <a:xfrm>
            <a:off x="5830639" y="2289879"/>
            <a:ext cx="1356342" cy="2057509"/>
            <a:chOff x="6055962" y="1944198"/>
            <a:chExt cx="1356342" cy="2057509"/>
          </a:xfrm>
        </p:grpSpPr>
        <p:sp>
          <p:nvSpPr>
            <p:cNvPr id="17" name="Google Shape;86;p16">
              <a:extLst>
                <a:ext uri="{FF2B5EF4-FFF2-40B4-BE49-F238E27FC236}">
                  <a16:creationId xmlns:a16="http://schemas.microsoft.com/office/drawing/2014/main" id="{85097183-E258-194D-A792-D4EC4B7A7C27}"/>
                </a:ext>
              </a:extLst>
            </p:cNvPr>
            <p:cNvSpPr/>
            <p:nvPr/>
          </p:nvSpPr>
          <p:spPr>
            <a:xfrm>
              <a:off x="6055962" y="2462354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 smtClean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Chat</a:t>
              </a: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10%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Google Shape;87;p16">
              <a:extLst>
                <a:ext uri="{FF2B5EF4-FFF2-40B4-BE49-F238E27FC236}">
                  <a16:creationId xmlns:a16="http://schemas.microsoft.com/office/drawing/2014/main" id="{845EF7AF-693F-8248-A7B9-18BFEFA77367}"/>
                </a:ext>
              </a:extLst>
            </p:cNvPr>
            <p:cNvSpPr/>
            <p:nvPr/>
          </p:nvSpPr>
          <p:spPr>
            <a:xfrm>
              <a:off x="6055962" y="3487302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 smtClean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Chaise: </a:t>
              </a: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Google Shape;88;p16">
              <a:extLst>
                <a:ext uri="{FF2B5EF4-FFF2-40B4-BE49-F238E27FC236}">
                  <a16:creationId xmlns:a16="http://schemas.microsoft.com/office/drawing/2014/main" id="{6B466014-F47A-C94D-9F09-2A4497C12294}"/>
                </a:ext>
              </a:extLst>
            </p:cNvPr>
            <p:cNvSpPr/>
            <p:nvPr/>
          </p:nvSpPr>
          <p:spPr>
            <a:xfrm>
              <a:off x="6055962" y="1944198"/>
              <a:ext cx="1356342" cy="514405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 smtClean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Chien: </a:t>
              </a: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85% 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Google Shape;85;p16">
              <a:extLst>
                <a:ext uri="{FF2B5EF4-FFF2-40B4-BE49-F238E27FC236}">
                  <a16:creationId xmlns:a16="http://schemas.microsoft.com/office/drawing/2014/main" id="{B1B0228C-089E-9340-AF9D-3E92969FD988}"/>
                </a:ext>
              </a:extLst>
            </p:cNvPr>
            <p:cNvSpPr/>
            <p:nvPr/>
          </p:nvSpPr>
          <p:spPr>
            <a:xfrm>
              <a:off x="6055962" y="2976759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 smtClean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Cheval: </a:t>
              </a: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59394" name="Picture 2" descr="Image result for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103170"/>
            <a:ext cx="3149600" cy="22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29" y="2075247"/>
            <a:ext cx="3149600" cy="22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96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9377A-8A5D-2E47-BE7A-3734B098EC10}"/>
              </a:ext>
            </a:extLst>
          </p:cNvPr>
          <p:cNvSpPr txBox="1"/>
          <p:nvPr/>
        </p:nvSpPr>
        <p:spPr>
          <a:xfrm>
            <a:off x="525290" y="118982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n-lt"/>
              </a:rPr>
              <a:t>Défi</a:t>
            </a:r>
            <a:endParaRPr lang="en-US" sz="2000" b="1" dirty="0">
              <a:latin typeface="+mn-lt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3701A3-2054-AF49-A10C-A38EC320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059" y="4420847"/>
            <a:ext cx="2376442" cy="447100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Ce que </a:t>
            </a:r>
            <a:r>
              <a:rPr lang="en-CA" dirty="0" err="1" smtClean="0"/>
              <a:t>l’humain</a:t>
            </a:r>
            <a:r>
              <a:rPr lang="en-CA" dirty="0" smtClean="0"/>
              <a:t> </a:t>
            </a:r>
            <a:r>
              <a:rPr lang="en-CA" dirty="0" err="1" smtClean="0"/>
              <a:t>voit</a:t>
            </a:r>
            <a:endParaRPr lang="en-CA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6ED0-256A-D249-91E4-80E55741A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1"/>
          <a:stretch/>
        </p:blipFill>
        <p:spPr>
          <a:xfrm>
            <a:off x="5152398" y="2156731"/>
            <a:ext cx="2903912" cy="2133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A3475F-8080-5645-8BC8-A564E0A8BEB8}"/>
              </a:ext>
            </a:extLst>
          </p:cNvPr>
          <p:cNvSpPr/>
          <p:nvPr/>
        </p:nvSpPr>
        <p:spPr>
          <a:xfrm>
            <a:off x="3301051" y="3777481"/>
            <a:ext cx="759450" cy="391726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F1703-43C6-C74F-8555-D75DD59F1240}"/>
              </a:ext>
            </a:extLst>
          </p:cNvPr>
          <p:cNvSpPr/>
          <p:nvPr/>
        </p:nvSpPr>
        <p:spPr>
          <a:xfrm>
            <a:off x="5087852" y="2133870"/>
            <a:ext cx="2995353" cy="2167551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61425ED-B0BC-C540-9111-ECFDF79AAF4C}"/>
              </a:ext>
            </a:extLst>
          </p:cNvPr>
          <p:cNvSpPr txBox="1">
            <a:spLocks/>
          </p:cNvSpPr>
          <p:nvPr/>
        </p:nvSpPr>
        <p:spPr bwMode="auto">
          <a:xfrm>
            <a:off x="5430560" y="4324282"/>
            <a:ext cx="2827216" cy="3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CA" kern="0" dirty="0" smtClean="0">
                <a:latin typeface="+mj-lt"/>
              </a:rPr>
              <a:t>Ce que </a:t>
            </a:r>
            <a:r>
              <a:rPr lang="en-CA" kern="0" dirty="0" err="1" smtClean="0">
                <a:latin typeface="+mj-lt"/>
              </a:rPr>
              <a:t>l’ordinateur</a:t>
            </a:r>
            <a:r>
              <a:rPr lang="en-CA" kern="0" dirty="0" smtClean="0">
                <a:latin typeface="+mj-lt"/>
              </a:rPr>
              <a:t> </a:t>
            </a:r>
            <a:r>
              <a:rPr lang="en-CA" kern="0" dirty="0" err="1" smtClean="0">
                <a:latin typeface="+mj-lt"/>
              </a:rPr>
              <a:t>voit</a:t>
            </a:r>
            <a:endParaRPr lang="en-CA" kern="0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27C41F-2F4D-0D48-9269-DAE2FCE4A2D9}"/>
              </a:ext>
            </a:extLst>
          </p:cNvPr>
          <p:cNvCxnSpPr>
            <a:cxnSpLocks/>
          </p:cNvCxnSpPr>
          <p:nvPr/>
        </p:nvCxnSpPr>
        <p:spPr>
          <a:xfrm flipH="1">
            <a:off x="4060501" y="2133870"/>
            <a:ext cx="1027352" cy="16436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756DA7-EE32-BE4D-A3F0-75900AA20B14}"/>
              </a:ext>
            </a:extLst>
          </p:cNvPr>
          <p:cNvCxnSpPr>
            <a:cxnSpLocks/>
          </p:cNvCxnSpPr>
          <p:nvPr/>
        </p:nvCxnSpPr>
        <p:spPr>
          <a:xfrm flipH="1" flipV="1">
            <a:off x="4060501" y="4169207"/>
            <a:ext cx="1027352" cy="1206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97</a:t>
            </a:fld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2942E-5B1D-B343-87E2-90F7138E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2" y="2022163"/>
            <a:ext cx="8712515" cy="3222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040B4-2D1F-F745-95E6-329F4BF55248}"/>
              </a:ext>
            </a:extLst>
          </p:cNvPr>
          <p:cNvSpPr txBox="1"/>
          <p:nvPr/>
        </p:nvSpPr>
        <p:spPr>
          <a:xfrm>
            <a:off x="525290" y="6366535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9377A-8A5D-2E47-BE7A-3734B098EC10}"/>
              </a:ext>
            </a:extLst>
          </p:cNvPr>
          <p:cNvSpPr txBox="1"/>
          <p:nvPr/>
        </p:nvSpPr>
        <p:spPr>
          <a:xfrm>
            <a:off x="525290" y="1189822"/>
            <a:ext cx="149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+mn-lt"/>
              </a:rPr>
              <a:t>Autres</a:t>
            </a:r>
            <a:r>
              <a:rPr lang="en-US" sz="2000" b="1" dirty="0" smtClean="0">
                <a:latin typeface="+mn-lt"/>
              </a:rPr>
              <a:t> </a:t>
            </a:r>
            <a:r>
              <a:rPr lang="en-US" sz="2000" b="1" dirty="0" err="1" smtClean="0">
                <a:latin typeface="+mn-lt"/>
              </a:rPr>
              <a:t>défis</a:t>
            </a:r>
            <a:endParaRPr lang="en-US" sz="2000" b="1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E83A6-4D84-0349-B8C4-81EC6A66984C}"/>
              </a:ext>
            </a:extLst>
          </p:cNvPr>
          <p:cNvSpPr txBox="1"/>
          <p:nvPr/>
        </p:nvSpPr>
        <p:spPr>
          <a:xfrm>
            <a:off x="1397120" y="5621075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Facile pour les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humains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mais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difficile pour les </a:t>
            </a:r>
            <a:r>
              <a:rPr lang="en-US" sz="1800" dirty="0" err="1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ordinateurs</a:t>
            </a:r>
            <a:r>
              <a:rPr lang="en-US" sz="1800" dirty="0" smtClean="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sz="1800" dirty="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Classification </a:t>
            </a:r>
            <a:r>
              <a:rPr lang="en-US" dirty="0" err="1" smtClean="0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LeNet-1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805220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Une des plus vieilles architectures faite pour la reconnaissance de caractères.</a:t>
            </a:r>
          </a:p>
          <a:p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Filtres </a:t>
            </a:r>
            <a:r>
              <a:rPr lang="fr-CA" sz="2000" dirty="0" err="1" smtClean="0"/>
              <a:t>convolutionnels</a:t>
            </a:r>
            <a:r>
              <a:rPr lang="fr-CA" sz="2000" dirty="0" smtClean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 smtClean="0"/>
              <a:t>Conv</a:t>
            </a:r>
            <a:r>
              <a:rPr lang="fr-CA" sz="2000" dirty="0" smtClean="0"/>
              <a:t> « </a:t>
            </a:r>
            <a:r>
              <a:rPr lang="fr-CA" sz="2000" dirty="0" err="1" smtClean="0"/>
              <a:t>valid</a:t>
            </a:r>
            <a:r>
              <a:rPr lang="fr-CA" sz="2000" dirty="0" smtClean="0"/>
              <a:t> » + </a:t>
            </a:r>
            <a:r>
              <a:rPr lang="fr-CA" sz="2000" dirty="0" err="1" smtClean="0"/>
              <a:t>tanh</a:t>
            </a:r>
            <a:endParaRPr lang="fr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2 couches convolutionnelles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(avec 4 et 12 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2 </a:t>
            </a:r>
            <a:r>
              <a:rPr lang="fr-CA" sz="2000" dirty="0" err="1" smtClean="0"/>
              <a:t>average</a:t>
            </a:r>
            <a:r>
              <a:rPr lang="fr-CA" sz="2000" dirty="0" smtClean="0"/>
              <a:t> </a:t>
            </a:r>
            <a:r>
              <a:rPr lang="fr-CA" sz="2000" dirty="0" err="1" smtClean="0"/>
              <a:t>pooling</a:t>
            </a:r>
            <a:endParaRPr lang="fr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</a:t>
            </a:r>
            <a:r>
              <a:rPr lang="fr-CA" sz="2000" dirty="0" smtClean="0"/>
              <a:t> couche pleinement connectée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10 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622303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88056" y="3692812"/>
            <a:ext cx="3100647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 smtClean="0"/>
              <a:t>Input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SOFTMAX</a:t>
            </a:r>
            <a:endParaRPr lang="en-CA" sz="1300" dirty="0"/>
          </a:p>
        </p:txBody>
      </p:sp>
      <p:pic>
        <p:nvPicPr>
          <p:cNvPr id="61444" name="Picture 4" descr="https://miro.medium.com/max/706/1*ge5OLutAT9_3fxt_sKTB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3" y="916166"/>
            <a:ext cx="67246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smtClean="0"/>
              <a:t>LeNet-1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805220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Une des plus vieilles architectures faite pour la reconnaissance de caractères.</a:t>
            </a:r>
          </a:p>
          <a:p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Filtres </a:t>
            </a:r>
            <a:r>
              <a:rPr lang="fr-CA" sz="2000" dirty="0" err="1" smtClean="0"/>
              <a:t>convolutionnels</a:t>
            </a:r>
            <a:r>
              <a:rPr lang="fr-CA" sz="2000" dirty="0" smtClean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 smtClean="0"/>
              <a:t>Conv</a:t>
            </a:r>
            <a:r>
              <a:rPr lang="fr-CA" sz="2000" dirty="0" smtClean="0"/>
              <a:t> « </a:t>
            </a:r>
            <a:r>
              <a:rPr lang="fr-CA" sz="2000" dirty="0" err="1" smtClean="0"/>
              <a:t>valid</a:t>
            </a:r>
            <a:r>
              <a:rPr lang="fr-CA" sz="2000" dirty="0" smtClean="0"/>
              <a:t> » + </a:t>
            </a:r>
            <a:r>
              <a:rPr lang="fr-CA" sz="2000" dirty="0" err="1" smtClean="0"/>
              <a:t>tanh</a:t>
            </a:r>
            <a:endParaRPr lang="fr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2 couches convolutionnelles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(avec 4 et 12 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2 </a:t>
            </a:r>
            <a:r>
              <a:rPr lang="fr-CA" sz="2000" i="1" dirty="0" err="1" smtClean="0"/>
              <a:t>average</a:t>
            </a:r>
            <a:r>
              <a:rPr lang="fr-CA" sz="2000" i="1" dirty="0" smtClean="0"/>
              <a:t> </a:t>
            </a:r>
            <a:r>
              <a:rPr lang="fr-CA" sz="2000" i="1" dirty="0" err="1" smtClean="0"/>
              <a:t>pooling</a:t>
            </a:r>
            <a:endParaRPr lang="fr-CA" sz="20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</a:t>
            </a:r>
            <a:r>
              <a:rPr lang="fr-CA" sz="2000" dirty="0" smtClean="0"/>
              <a:t> couche pleinement connectée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10 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622303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86223" y="3692812"/>
            <a:ext cx="3100647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 smtClean="0"/>
              <a:t>Input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CONV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POOL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FC</a:t>
            </a:r>
          </a:p>
          <a:p>
            <a:pPr algn="ctr"/>
            <a:r>
              <a:rPr lang="en-CA" sz="1300" dirty="0" smtClean="0"/>
              <a:t>|</a:t>
            </a:r>
          </a:p>
          <a:p>
            <a:pPr algn="ctr"/>
            <a:r>
              <a:rPr lang="en-CA" sz="1300" dirty="0" smtClean="0"/>
              <a:t>SOFTMAX</a:t>
            </a:r>
            <a:endParaRPr lang="en-CA" sz="1300" dirty="0"/>
          </a:p>
        </p:txBody>
      </p:sp>
      <p:pic>
        <p:nvPicPr>
          <p:cNvPr id="61444" name="Picture 4" descr="https://miro.medium.com/max/706/1*ge5OLutAT9_3fxt_sKTB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3" y="916166"/>
            <a:ext cx="67246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2-Point Star 1"/>
          <p:cNvSpPr/>
          <p:nvPr/>
        </p:nvSpPr>
        <p:spPr>
          <a:xfrm>
            <a:off x="6617103" y="4610100"/>
            <a:ext cx="2609850" cy="2352675"/>
          </a:xfrm>
          <a:prstGeom prst="star12">
            <a:avLst>
              <a:gd name="adj" fmla="val 43978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746787" y="5418905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err="1" smtClean="0"/>
              <a:t>Combien</a:t>
            </a:r>
            <a:r>
              <a:rPr lang="en-CA" sz="1800" dirty="0" smtClean="0"/>
              <a:t> de neurones?</a:t>
            </a:r>
          </a:p>
          <a:p>
            <a:r>
              <a:rPr lang="en-CA" sz="1800" dirty="0" err="1" smtClean="0"/>
              <a:t>Combien</a:t>
            </a:r>
            <a:r>
              <a:rPr lang="en-CA" sz="1800" dirty="0" smtClean="0"/>
              <a:t> de </a:t>
            </a:r>
            <a:r>
              <a:rPr lang="en-CA" sz="1800" dirty="0" err="1" smtClean="0"/>
              <a:t>param</a:t>
            </a:r>
            <a:r>
              <a:rPr lang="fr-CA" sz="1800" dirty="0" err="1" smtClean="0"/>
              <a:t>ètres</a:t>
            </a:r>
            <a:r>
              <a:rPr lang="fr-CA" sz="1800" dirty="0" smtClean="0"/>
              <a:t>?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3234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172949</TotalTime>
  <Words>10341</Words>
  <Application>Microsoft Office PowerPoint</Application>
  <PresentationFormat>On-screen Show (4:3)</PresentationFormat>
  <Paragraphs>3013</Paragraphs>
  <Slides>190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190</vt:i4>
      </vt:variant>
    </vt:vector>
  </HeadingPairs>
  <TitlesOfParts>
    <vt:vector size="202" baseType="lpstr">
      <vt:lpstr>Arial</vt:lpstr>
      <vt:lpstr>Calibri</vt:lpstr>
      <vt:lpstr>Courier New</vt:lpstr>
      <vt:lpstr>Helvetica</vt:lpstr>
      <vt:lpstr>Helvetica Neue</vt:lpstr>
      <vt:lpstr>medium-content-serif-font</vt:lpstr>
      <vt:lpstr>Segoe UI Semibold</vt:lpstr>
      <vt:lpstr>Symbol</vt:lpstr>
      <vt:lpstr>Times New Roman</vt:lpstr>
      <vt:lpstr>Modèle par défaut</vt:lpstr>
      <vt:lpstr>Equation</vt:lpstr>
      <vt:lpstr>Image</vt:lpstr>
      <vt:lpstr>Réseaux de neurones IFT 780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Autres types de  couches convolutives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par groupe</vt:lpstr>
      <vt:lpstr>Convolution par groupe</vt:lpstr>
      <vt:lpstr>Convolution par groupe</vt:lpstr>
      <vt:lpstr>Convolution par groupe</vt:lpstr>
      <vt:lpstr>Convolution par groupe</vt:lpstr>
      <vt:lpstr>Convolution par groupe</vt:lpstr>
      <vt:lpstr>Depthwise Separable Convolution  Version 1</vt:lpstr>
      <vt:lpstr>Depthwise Separable Convolution  Version 2</vt:lpstr>
      <vt:lpstr>Convolution mélangée (« shuffled »)</vt:lpstr>
      <vt:lpstr>Convolution par groupe</vt:lpstr>
      <vt:lpstr>Convolution par groupe</vt:lpstr>
      <vt:lpstr>Convolution par groupe</vt:lpstr>
      <vt:lpstr>Convolution mélangée (« shuffled »)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à trous</vt:lpstr>
      <vt:lpstr>Convolution à trous (ou dilatée)</vt:lpstr>
      <vt:lpstr>PowerPoint Presentation</vt:lpstr>
      <vt:lpstr>Autres pratiques courantes</vt:lpstr>
      <vt:lpstr>Prétraitement des données en entrée</vt:lpstr>
      <vt:lpstr>Prétraitement des données en entrée</vt:lpstr>
      <vt:lpstr>Prétraitement des données en entrée</vt:lpstr>
      <vt:lpstr>Prétraitement des données en entrée</vt:lpstr>
      <vt:lpstr>Prétraitement des données en entrée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Autre pratique courante : Dropout</vt:lpstr>
      <vt:lpstr>Autre bonne pratique : Dropout</vt:lpstr>
      <vt:lpstr>Autre bonne pratique : Dropout</vt:lpstr>
      <vt:lpstr>PowerPoint Presentation</vt:lpstr>
      <vt:lpstr>Drop connect, autre variante de dropout</vt:lpstr>
      <vt:lpstr>Drop connect, autre variante de dropout</vt:lpstr>
      <vt:lpstr>Drop connect, autre variante de dropout</vt:lpstr>
      <vt:lpstr>Drop connect, autre variante de dropout</vt:lpstr>
      <vt:lpstr>Ensemble de modèles</vt:lpstr>
      <vt:lpstr>Ensemble de modèles</vt:lpstr>
      <vt:lpstr>Ensemble de modèles</vt:lpstr>
      <vt:lpstr>Ensemble de modèles</vt:lpstr>
      <vt:lpstr>PowerPoint Presentation</vt:lpstr>
      <vt:lpstr>PowerPoint Presentation</vt:lpstr>
      <vt:lpstr>Monte-Carlo Dropout (MCDropout)</vt:lpstr>
      <vt:lpstr>Snapshot ensembles</vt:lpstr>
      <vt:lpstr>Snapshot ensembles</vt:lpstr>
      <vt:lpstr>Transfert d’apprentissage (Transfer learning)</vt:lpstr>
      <vt:lpstr>Transfert d’apprentissage (Transfer learning)</vt:lpstr>
      <vt:lpstr>Transfert d’apprentissage (Transfer learning)</vt:lpstr>
      <vt:lpstr>Transfert d’apprentissage (Transfer learning)</vt:lpstr>
      <vt:lpstr>Transfert d’apprentissage (Transfer learning)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d’images</vt:lpstr>
      <vt:lpstr>Classification d’images</vt:lpstr>
      <vt:lpstr>Classification d’images</vt:lpstr>
      <vt:lpstr>Classification d’images</vt:lpstr>
      <vt:lpstr>LeNet-1</vt:lpstr>
      <vt:lpstr>LeNet-1</vt:lpstr>
      <vt:lpstr>LeNet-5</vt:lpstr>
      <vt:lpstr>LeNet-5</vt:lpstr>
      <vt:lpstr>Classification d’images</vt:lpstr>
      <vt:lpstr>Classification d’images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Classification d’images</vt:lpstr>
      <vt:lpstr>Classification d’images</vt:lpstr>
      <vt:lpstr>Classification d’images</vt:lpstr>
      <vt:lpstr>VGGNet</vt:lpstr>
      <vt:lpstr>VGGNet</vt:lpstr>
      <vt:lpstr>VGGNet</vt:lpstr>
      <vt:lpstr>VGGNet</vt:lpstr>
      <vt:lpstr>VGGNet</vt:lpstr>
      <vt:lpstr>PowerPoint Presentation</vt:lpstr>
      <vt:lpstr>PowerPoint Presentation</vt:lpstr>
      <vt:lpstr>PowerPoint Presentation</vt:lpstr>
      <vt:lpstr>PowerPoint Presentation</vt:lpstr>
      <vt:lpstr>VGGNet</vt:lpstr>
      <vt:lpstr>VGGNet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Classification d’images</vt:lpstr>
      <vt:lpstr>GoogLeNet (Inception v1)</vt:lpstr>
      <vt:lpstr>GoogLeNet (Inception v1)</vt:lpstr>
      <vt:lpstr>GoogLeNet (Inception v1)</vt:lpstr>
      <vt:lpstr>GoogLeNet (Inception v1)</vt:lpstr>
      <vt:lpstr>Classification d’images</vt:lpstr>
      <vt:lpstr>Classification d’images</vt:lpstr>
      <vt:lpstr>Classification d’images</vt:lpstr>
      <vt:lpstr>Classification d’images</vt:lpstr>
      <vt:lpstr>Rétro-propagation et gradients</vt:lpstr>
      <vt:lpstr>2 types de blocs résiduels (détails)</vt:lpstr>
      <vt:lpstr>ResNet - 34</vt:lpstr>
      <vt:lpstr>ResNet - 34</vt:lpstr>
      <vt:lpstr>ResNet - 34</vt:lpstr>
      <vt:lpstr>ResNet - 34</vt:lpstr>
      <vt:lpstr>ResNet – 50,101, 152</vt:lpstr>
      <vt:lpstr>ResNet </vt:lpstr>
      <vt:lpstr>ResNeXt </vt:lpstr>
      <vt:lpstr>ResNeXt </vt:lpstr>
      <vt:lpstr>PowerPoint Presentation</vt:lpstr>
      <vt:lpstr>WideResNet </vt:lpstr>
      <vt:lpstr>WideResNet </vt:lpstr>
      <vt:lpstr>WideResNet </vt:lpstr>
      <vt:lpstr>PowerPoint Presentation</vt:lpstr>
      <vt:lpstr>XceptionNet</vt:lpstr>
      <vt:lpstr>XceptionNet</vt:lpstr>
      <vt:lpstr>XceptionNet</vt:lpstr>
      <vt:lpstr>PowerPoint Presentation</vt:lpstr>
      <vt:lpstr>DenseNet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 dense</vt:lpstr>
      <vt:lpstr>Bloc dense</vt:lpstr>
      <vt:lpstr>DenseNet</vt:lpstr>
      <vt:lpstr>DenseNet</vt:lpstr>
      <vt:lpstr>DenseNet</vt:lpstr>
      <vt:lpstr>DenseNet</vt:lpstr>
      <vt:lpstr>DenseNet</vt:lpstr>
      <vt:lpstr>DenseNet</vt:lpstr>
      <vt:lpstr>Squeeze-and-Excite Net (SENet)</vt:lpstr>
      <vt:lpstr>Squeeze-and-Excite Net (SENet)</vt:lpstr>
      <vt:lpstr>Squeeze-and-Excite Net (SENet)</vt:lpstr>
      <vt:lpstr>Squeeze-and-Excite Net (SENet)</vt:lpstr>
      <vt:lpstr>Squeeze-and-Excite Net (SENet)</vt:lpstr>
      <vt:lpstr>PowerPoint Presentation</vt:lpstr>
      <vt:lpstr>Squeeze-and-Excite Net (SENet)</vt:lpstr>
      <vt:lpstr>Squeeze-and-Excite Net (SENet)</vt:lpstr>
      <vt:lpstr>Squeeze-and-Excite Net (SENet)</vt:lpstr>
      <vt:lpstr>PowerPoint Presentation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lastModifiedBy>PMJodoin</cp:lastModifiedBy>
  <cp:revision>4233</cp:revision>
  <cp:lastPrinted>2019-04-16T16:50:39Z</cp:lastPrinted>
  <dcterms:created xsi:type="dcterms:W3CDTF">2006-12-12T14:46:28Z</dcterms:created>
  <dcterms:modified xsi:type="dcterms:W3CDTF">2021-03-05T22:11:23Z</dcterms:modified>
</cp:coreProperties>
</file>